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319_A1DF8531.xml" ContentType="application/vnd.ms-powerpoint.comments+xml"/>
  <Override PartName="/ppt/comments/modernComment_320_568CE2B6.xml" ContentType="application/vnd.ms-powerpoint.comments+xml"/>
  <Override PartName="/ppt/comments/modernComment_321_8744B102.xml" ContentType="application/vnd.ms-powerpoint.comments+xml"/>
  <Override PartName="/ppt/comments/modernComment_326_FBB12209.xml" ContentType="application/vnd.ms-powerpoint.comments+xml"/>
  <Override PartName="/ppt/comments/modernComment_328_357AECE4.xml" ContentType="application/vnd.ms-powerpoint.comments+xml"/>
  <Override PartName="/ppt/notesSlides/notesSlide1.xml" ContentType="application/vnd.openxmlformats-officedocument.presentationml.notesSlide+xml"/>
  <Override PartName="/ppt/comments/modernComment_357_A85BBC7B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62"/>
  </p:notesMasterIdLst>
  <p:handoutMasterIdLst>
    <p:handoutMasterId r:id="rId63"/>
  </p:handoutMasterIdLst>
  <p:sldIdLst>
    <p:sldId id="791" r:id="rId5"/>
    <p:sldId id="792" r:id="rId6"/>
    <p:sldId id="793" r:id="rId7"/>
    <p:sldId id="794" r:id="rId8"/>
    <p:sldId id="795" r:id="rId9"/>
    <p:sldId id="796" r:id="rId10"/>
    <p:sldId id="797" r:id="rId11"/>
    <p:sldId id="798" r:id="rId12"/>
    <p:sldId id="799" r:id="rId13"/>
    <p:sldId id="800" r:id="rId14"/>
    <p:sldId id="801" r:id="rId15"/>
    <p:sldId id="802" r:id="rId16"/>
    <p:sldId id="803" r:id="rId17"/>
    <p:sldId id="804" r:id="rId18"/>
    <p:sldId id="805" r:id="rId19"/>
    <p:sldId id="806" r:id="rId20"/>
    <p:sldId id="807" r:id="rId21"/>
    <p:sldId id="808" r:id="rId22"/>
    <p:sldId id="809" r:id="rId23"/>
    <p:sldId id="810" r:id="rId24"/>
    <p:sldId id="811" r:id="rId25"/>
    <p:sldId id="813" r:id="rId26"/>
    <p:sldId id="814" r:id="rId27"/>
    <p:sldId id="815" r:id="rId28"/>
    <p:sldId id="816" r:id="rId29"/>
    <p:sldId id="817" r:id="rId30"/>
    <p:sldId id="818" r:id="rId31"/>
    <p:sldId id="819" r:id="rId32"/>
    <p:sldId id="820" r:id="rId33"/>
    <p:sldId id="822" r:id="rId34"/>
    <p:sldId id="857" r:id="rId35"/>
    <p:sldId id="846" r:id="rId36"/>
    <p:sldId id="847" r:id="rId37"/>
    <p:sldId id="848" r:id="rId38"/>
    <p:sldId id="849" r:id="rId39"/>
    <p:sldId id="850" r:id="rId40"/>
    <p:sldId id="858" r:id="rId41"/>
    <p:sldId id="830" r:id="rId42"/>
    <p:sldId id="831" r:id="rId43"/>
    <p:sldId id="852" r:id="rId44"/>
    <p:sldId id="832" r:id="rId45"/>
    <p:sldId id="851" r:id="rId46"/>
    <p:sldId id="859" r:id="rId47"/>
    <p:sldId id="838" r:id="rId48"/>
    <p:sldId id="854" r:id="rId49"/>
    <p:sldId id="829" r:id="rId50"/>
    <p:sldId id="860" r:id="rId51"/>
    <p:sldId id="840" r:id="rId52"/>
    <p:sldId id="861" r:id="rId53"/>
    <p:sldId id="841" r:id="rId54"/>
    <p:sldId id="842" r:id="rId55"/>
    <p:sldId id="855" r:id="rId56"/>
    <p:sldId id="856" r:id="rId57"/>
    <p:sldId id="862" r:id="rId58"/>
    <p:sldId id="836" r:id="rId59"/>
    <p:sldId id="844" r:id="rId60"/>
    <p:sldId id="853" r:id="rId61"/>
  </p:sldIdLst>
  <p:sldSz cx="12192000" cy="6858000"/>
  <p:notesSz cx="6858000" cy="9144000"/>
  <p:embeddedFontLst>
    <p:embeddedFont>
      <p:font typeface="Century Gothic" panose="020B0604020202020204" charset="0"/>
      <p:regular r:id="rId64"/>
      <p:bold r:id="rId65"/>
      <p:italic r:id="rId66"/>
      <p:boldItalic r:id="rId67"/>
    </p:embeddedFont>
    <p:embeddedFont>
      <p:font typeface="Ubuntu" panose="020B0604020202020204" charset="0"/>
      <p:regular r:id="rId68"/>
      <p:bold r:id="rId69"/>
      <p:italic r:id="rId70"/>
      <p:boldItalic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8C2E13-291E-239B-3348-BC808435E997}" name="Guest User" initials="GU" userId="S::urn:spo:anon#fbb9c1ed1a3561a0ce36221edbe5d5a56988495e164e80f2f8d33c8a8bd6eca0::" providerId="AD"/>
  <p188:author id="{C723F91C-3046-3689-7F41-FA20D0D5123E}" name="Erin Bailey" initials="EB" userId="S::ebailey@rif.org::f9b2e7a8-d340-4f3a-a163-4cdc22049ced" providerId="AD"/>
  <p188:author id="{9A762F42-FAC2-77A8-54C5-6F7E489C50E5}" name="Karly O'Brien" initials="KO" userId="S::kobrien@rif.org::9f716a82-43b1-4845-a39d-4cf54aa04144" providerId="AD"/>
  <p188:author id="{A49BD280-2123-044A-86AC-E97B35D7B3A8}" name="Jennifer Moone" initials="JM" userId="S::jmoone@rif.org::42f3d4b9-d59a-41f6-aa3d-bb5d3a10d2b9" providerId="AD"/>
  <p188:author id="{821C428C-6316-1806-EC9D-4D3F46B112C0}" name="Jodi Rubin" initials="JR" userId="S::JRubin@rif.org::5edb8f0b-32fb-46a2-b617-bdf0311c22a2" providerId="AD"/>
  <p188:author id="{01A451CE-FE4C-4222-E4FB-B2880AA5A0AA}" name="Kelly Johnson" initials="KJ" userId="S::kjohnson@rif.org::9e851dcd-ab40-4568-8da3-4e711ad79f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885"/>
    <a:srgbClr val="28AAE0"/>
    <a:srgbClr val="ADDEF2"/>
    <a:srgbClr val="C7E2F6"/>
    <a:srgbClr val="F4D04B"/>
    <a:srgbClr val="E6F0FF"/>
    <a:srgbClr val="7D2881"/>
    <a:srgbClr val="14A08F"/>
    <a:srgbClr val="9CC74A"/>
    <a:srgbClr val="1978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D864A6-7B43-4B16-B5E8-3F550E553129}" v="76" dt="2024-08-13T15:16:37.4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handoutMaster" Target="handoutMasters/handoutMaster1.xml"/><Relationship Id="rId68" Type="http://schemas.openxmlformats.org/officeDocument/2006/relationships/font" Target="fonts/font5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3.fntdata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7.fntdata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2.fntdata"/><Relationship Id="rId73" Type="http://schemas.openxmlformats.org/officeDocument/2006/relationships/viewProps" Target="viewProps.xml"/><Relationship Id="rId78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font" Target="fonts/font8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ly O'Brien" userId="S::kobrien@rif.org::9f716a82-43b1-4845-a39d-4cf54aa04144" providerId="AD" clId="Web-{90029D89-6EA5-66F9-5B01-6B5A43FD66AE}"/>
    <pc:docChg chg="modSld">
      <pc:chgData name="Karly O'Brien" userId="S::kobrien@rif.org::9f716a82-43b1-4845-a39d-4cf54aa04144" providerId="AD" clId="Web-{90029D89-6EA5-66F9-5B01-6B5A43FD66AE}" dt="2024-08-08T14:25:24.263" v="151" actId="20577"/>
      <pc:docMkLst>
        <pc:docMk/>
      </pc:docMkLst>
      <pc:sldChg chg="addSp modSp modNotes">
        <pc:chgData name="Karly O'Brien" userId="S::kobrien@rif.org::9f716a82-43b1-4845-a39d-4cf54aa04144" providerId="AD" clId="Web-{90029D89-6EA5-66F9-5B01-6B5A43FD66AE}" dt="2024-08-08T14:23:45.326" v="91"/>
        <pc:sldMkLst>
          <pc:docMk/>
          <pc:sldMk cId="3649650650" sldId="857"/>
        </pc:sldMkLst>
        <pc:spChg chg="add mod">
          <ac:chgData name="Karly O'Brien" userId="S::kobrien@rif.org::9f716a82-43b1-4845-a39d-4cf54aa04144" providerId="AD" clId="Web-{90029D89-6EA5-66F9-5B01-6B5A43FD66AE}" dt="2024-08-08T14:23:40.404" v="90" actId="20577"/>
          <ac:spMkLst>
            <pc:docMk/>
            <pc:sldMk cId="3649650650" sldId="857"/>
            <ac:spMk id="4" creationId="{AAD100D1-CF7B-7587-DC1C-AA537B856FA2}"/>
          </ac:spMkLst>
        </pc:spChg>
      </pc:sldChg>
      <pc:sldChg chg="addSp modSp">
        <pc:chgData name="Karly O'Brien" userId="S::kobrien@rif.org::9f716a82-43b1-4845-a39d-4cf54aa04144" providerId="AD" clId="Web-{90029D89-6EA5-66F9-5B01-6B5A43FD66AE}" dt="2024-08-08T14:23:21.326" v="76"/>
        <pc:sldMkLst>
          <pc:docMk/>
          <pc:sldMk cId="1839332691" sldId="858"/>
        </pc:sldMkLst>
        <pc:spChg chg="add mod">
          <ac:chgData name="Karly O'Brien" userId="S::kobrien@rif.org::9f716a82-43b1-4845-a39d-4cf54aa04144" providerId="AD" clId="Web-{90029D89-6EA5-66F9-5B01-6B5A43FD66AE}" dt="2024-08-08T14:23:21.326" v="76"/>
          <ac:spMkLst>
            <pc:docMk/>
            <pc:sldMk cId="1839332691" sldId="858"/>
            <ac:spMk id="3" creationId="{FD9F0D81-235F-758D-9944-C13A999CDD81}"/>
          </ac:spMkLst>
        </pc:spChg>
      </pc:sldChg>
      <pc:sldChg chg="addSp modSp">
        <pc:chgData name="Karly O'Brien" userId="S::kobrien@rif.org::9f716a82-43b1-4845-a39d-4cf54aa04144" providerId="AD" clId="Web-{90029D89-6EA5-66F9-5B01-6B5A43FD66AE}" dt="2024-08-08T14:24:28.920" v="131" actId="20577"/>
        <pc:sldMkLst>
          <pc:docMk/>
          <pc:sldMk cId="930658916" sldId="859"/>
        </pc:sldMkLst>
        <pc:spChg chg="add mod">
          <ac:chgData name="Karly O'Brien" userId="S::kobrien@rif.org::9f716a82-43b1-4845-a39d-4cf54aa04144" providerId="AD" clId="Web-{90029D89-6EA5-66F9-5B01-6B5A43FD66AE}" dt="2024-08-08T14:24:28.920" v="131" actId="20577"/>
          <ac:spMkLst>
            <pc:docMk/>
            <pc:sldMk cId="930658916" sldId="859"/>
            <ac:spMk id="4" creationId="{34628191-1D40-06AD-9C47-8136A164DCB0}"/>
          </ac:spMkLst>
        </pc:spChg>
      </pc:sldChg>
      <pc:sldChg chg="addSp delSp modSp">
        <pc:chgData name="Karly O'Brien" userId="S::kobrien@rif.org::9f716a82-43b1-4845-a39d-4cf54aa04144" providerId="AD" clId="Web-{90029D89-6EA5-66F9-5B01-6B5A43FD66AE}" dt="2024-08-08T14:25:24.263" v="151" actId="20577"/>
        <pc:sldMkLst>
          <pc:docMk/>
          <pc:sldMk cId="2282773513" sldId="861"/>
        </pc:sldMkLst>
        <pc:spChg chg="add del mod">
          <ac:chgData name="Karly O'Brien" userId="S::kobrien@rif.org::9f716a82-43b1-4845-a39d-4cf54aa04144" providerId="AD" clId="Web-{90029D89-6EA5-66F9-5B01-6B5A43FD66AE}" dt="2024-08-08T14:24:43.107" v="135"/>
          <ac:spMkLst>
            <pc:docMk/>
            <pc:sldMk cId="2282773513" sldId="861"/>
            <ac:spMk id="3" creationId="{844DA7D1-CC76-54FE-B904-7ED1C91E9C43}"/>
          </ac:spMkLst>
        </pc:spChg>
        <pc:spChg chg="add mod">
          <ac:chgData name="Karly O'Brien" userId="S::kobrien@rif.org::9f716a82-43b1-4845-a39d-4cf54aa04144" providerId="AD" clId="Web-{90029D89-6EA5-66F9-5B01-6B5A43FD66AE}" dt="2024-08-08T14:25:24.263" v="151" actId="20577"/>
          <ac:spMkLst>
            <pc:docMk/>
            <pc:sldMk cId="2282773513" sldId="861"/>
            <ac:spMk id="5" creationId="{52764A94-1ECB-9BDF-8760-19396A52863E}"/>
          </ac:spMkLst>
        </pc:spChg>
      </pc:sldChg>
    </pc:docChg>
  </pc:docChgLst>
  <pc:docChgLst>
    <pc:chgData name="Erin Bailey" userId="S::ebailey@rif.org::f9b2e7a8-d340-4f3a-a163-4cdc22049ced" providerId="AD" clId="Web-{2E7A1668-371C-FB73-B8BB-74EA26E999A8}"/>
    <pc:docChg chg="mod">
      <pc:chgData name="Erin Bailey" userId="S::ebailey@rif.org::f9b2e7a8-d340-4f3a-a163-4cdc22049ced" providerId="AD" clId="Web-{2E7A1668-371C-FB73-B8BB-74EA26E999A8}" dt="2024-07-26T15:27:23.752" v="0"/>
      <pc:docMkLst>
        <pc:docMk/>
      </pc:docMkLst>
    </pc:docChg>
  </pc:docChgLst>
  <pc:docChgLst>
    <pc:chgData name="Karly O'Brien" userId="S::kobrien@rif.org::9f716a82-43b1-4845-a39d-4cf54aa04144" providerId="AD" clId="Web-{56443D95-4A80-A843-CCC0-95C5B39A7CBF}"/>
    <pc:docChg chg="modSld">
      <pc:chgData name="Karly O'Brien" userId="S::kobrien@rif.org::9f716a82-43b1-4845-a39d-4cf54aa04144" providerId="AD" clId="Web-{56443D95-4A80-A843-CCC0-95C5B39A7CBF}" dt="2024-07-25T15:22:32.406" v="1" actId="1076"/>
      <pc:docMkLst>
        <pc:docMk/>
      </pc:docMkLst>
      <pc:sldChg chg="addSp modSp">
        <pc:chgData name="Karly O'Brien" userId="S::kobrien@rif.org::9f716a82-43b1-4845-a39d-4cf54aa04144" providerId="AD" clId="Web-{56443D95-4A80-A843-CCC0-95C5B39A7CBF}" dt="2024-07-25T15:22:32.406" v="1" actId="1076"/>
        <pc:sldMkLst>
          <pc:docMk/>
          <pc:sldMk cId="1134504375" sldId="860"/>
        </pc:sldMkLst>
        <pc:picChg chg="add mod">
          <ac:chgData name="Karly O'Brien" userId="S::kobrien@rif.org::9f716a82-43b1-4845-a39d-4cf54aa04144" providerId="AD" clId="Web-{56443D95-4A80-A843-CCC0-95C5B39A7CBF}" dt="2024-07-25T15:22:32.406" v="1" actId="1076"/>
          <ac:picMkLst>
            <pc:docMk/>
            <pc:sldMk cId="1134504375" sldId="860"/>
            <ac:picMk id="4" creationId="{B2414C7F-046A-3942-A36E-C24B8DDDE311}"/>
          </ac:picMkLst>
        </pc:picChg>
      </pc:sldChg>
    </pc:docChg>
  </pc:docChgLst>
  <pc:docChgLst>
    <pc:chgData name="Karly O'Brien" userId="9f716a82-43b1-4845-a39d-4cf54aa04144" providerId="ADAL" clId="{A8D864A6-7B43-4B16-B5E8-3F550E553129}"/>
    <pc:docChg chg="undo custSel modSld">
      <pc:chgData name="Karly O'Brien" userId="9f716a82-43b1-4845-a39d-4cf54aa04144" providerId="ADAL" clId="{A8D864A6-7B43-4B16-B5E8-3F550E553129}" dt="2024-08-13T15:16:37.411" v="249" actId="1076"/>
      <pc:docMkLst>
        <pc:docMk/>
      </pc:docMkLst>
      <pc:sldChg chg="modTransition">
        <pc:chgData name="Karly O'Brien" userId="9f716a82-43b1-4845-a39d-4cf54aa04144" providerId="ADAL" clId="{A8D864A6-7B43-4B16-B5E8-3F550E553129}" dt="2024-08-08T20:00:34.894" v="184"/>
        <pc:sldMkLst>
          <pc:docMk/>
          <pc:sldMk cId="2752131352" sldId="791"/>
        </pc:sldMkLst>
      </pc:sldChg>
      <pc:sldChg chg="addSp modSp mod modTransition">
        <pc:chgData name="Karly O'Brien" userId="9f716a82-43b1-4845-a39d-4cf54aa04144" providerId="ADAL" clId="{A8D864A6-7B43-4B16-B5E8-3F550E553129}" dt="2024-08-08T20:00:34.894" v="184"/>
        <pc:sldMkLst>
          <pc:docMk/>
          <pc:sldMk cId="177658738" sldId="792"/>
        </pc:sldMkLst>
        <pc:spChg chg="mod">
          <ac:chgData name="Karly O'Brien" userId="9f716a82-43b1-4845-a39d-4cf54aa04144" providerId="ADAL" clId="{A8D864A6-7B43-4B16-B5E8-3F550E553129}" dt="2024-07-26T15:37:38.055" v="100" actId="20577"/>
          <ac:spMkLst>
            <pc:docMk/>
            <pc:sldMk cId="177658738" sldId="792"/>
            <ac:spMk id="3" creationId="{757285E2-ABB2-CB12-E61F-07867DB7E782}"/>
          </ac:spMkLst>
        </pc:spChg>
        <pc:picChg chg="add mod">
          <ac:chgData name="Karly O'Brien" userId="9f716a82-43b1-4845-a39d-4cf54aa04144" providerId="ADAL" clId="{A8D864A6-7B43-4B16-B5E8-3F550E553129}" dt="2024-07-26T15:37:43.444" v="101" actId="1076"/>
          <ac:picMkLst>
            <pc:docMk/>
            <pc:sldMk cId="177658738" sldId="792"/>
            <ac:picMk id="4" creationId="{259C0CAF-8AA9-3475-57D0-65AAE88B9242}"/>
          </ac:picMkLst>
        </pc:picChg>
        <pc:picChg chg="add mod">
          <ac:chgData name="Karly O'Brien" userId="9f716a82-43b1-4845-a39d-4cf54aa04144" providerId="ADAL" clId="{A8D864A6-7B43-4B16-B5E8-3F550E553129}" dt="2024-07-26T15:37:45.435" v="102" actId="1076"/>
          <ac:picMkLst>
            <pc:docMk/>
            <pc:sldMk cId="177658738" sldId="792"/>
            <ac:picMk id="5" creationId="{161859D7-8CF3-1AD9-439B-F2C7EF387B5E}"/>
          </ac:picMkLst>
        </pc:picChg>
        <pc:picChg chg="add mod">
          <ac:chgData name="Karly O'Brien" userId="9f716a82-43b1-4845-a39d-4cf54aa04144" providerId="ADAL" clId="{A8D864A6-7B43-4B16-B5E8-3F550E553129}" dt="2024-07-26T15:35:02.714" v="21" actId="1076"/>
          <ac:picMkLst>
            <pc:docMk/>
            <pc:sldMk cId="177658738" sldId="792"/>
            <ac:picMk id="2050" creationId="{80707A49-2558-9CA8-9BA4-6D22EEAA01ED}"/>
          </ac:picMkLst>
        </pc:picChg>
        <pc:picChg chg="add mod">
          <ac:chgData name="Karly O'Brien" userId="9f716a82-43b1-4845-a39d-4cf54aa04144" providerId="ADAL" clId="{A8D864A6-7B43-4B16-B5E8-3F550E553129}" dt="2024-07-26T15:36:08.480" v="59" actId="1076"/>
          <ac:picMkLst>
            <pc:docMk/>
            <pc:sldMk cId="177658738" sldId="792"/>
            <ac:picMk id="2052" creationId="{893F8E7F-6181-FDEE-73B8-F270F914BB9F}"/>
          </ac:picMkLst>
        </pc:picChg>
      </pc:sldChg>
      <pc:sldChg chg="addSp modSp mod modTransition modCm">
        <pc:chgData name="Karly O'Brien" userId="9f716a82-43b1-4845-a39d-4cf54aa04144" providerId="ADAL" clId="{A8D864A6-7B43-4B16-B5E8-3F550E553129}" dt="2024-08-08T20:00:34.894" v="184"/>
        <pc:sldMkLst>
          <pc:docMk/>
          <pc:sldMk cId="2715780401" sldId="793"/>
        </pc:sldMkLst>
        <pc:spChg chg="mod">
          <ac:chgData name="Karly O'Brien" userId="9f716a82-43b1-4845-a39d-4cf54aa04144" providerId="ADAL" clId="{A8D864A6-7B43-4B16-B5E8-3F550E553129}" dt="2024-07-26T15:37:04.292" v="76" actId="948"/>
          <ac:spMkLst>
            <pc:docMk/>
            <pc:sldMk cId="2715780401" sldId="793"/>
            <ac:spMk id="3" creationId="{35CED5B8-BD23-AFF6-D766-1C45A5BE7719}"/>
          </ac:spMkLst>
        </pc:spChg>
        <pc:picChg chg="mod">
          <ac:chgData name="Karly O'Brien" userId="9f716a82-43b1-4845-a39d-4cf54aa04144" providerId="ADAL" clId="{A8D864A6-7B43-4B16-B5E8-3F550E553129}" dt="2024-07-26T15:37:15.052" v="81" actId="1076"/>
          <ac:picMkLst>
            <pc:docMk/>
            <pc:sldMk cId="2715780401" sldId="793"/>
            <ac:picMk id="2" creationId="{23020197-040E-28D3-8748-A6600A0FF2F5}"/>
          </ac:picMkLst>
        </pc:picChg>
        <pc:picChg chg="add mod">
          <ac:chgData name="Karly O'Brien" userId="9f716a82-43b1-4845-a39d-4cf54aa04144" providerId="ADAL" clId="{A8D864A6-7B43-4B16-B5E8-3F550E553129}" dt="2024-07-26T15:37:08.130" v="78" actId="1076"/>
          <ac:picMkLst>
            <pc:docMk/>
            <pc:sldMk cId="2715780401" sldId="793"/>
            <ac:picMk id="4" creationId="{573B9989-AF7B-219A-3573-8826A1B9D91C}"/>
          </ac:picMkLst>
        </pc:picChg>
        <pc:picChg chg="add mod">
          <ac:chgData name="Karly O'Brien" userId="9f716a82-43b1-4845-a39d-4cf54aa04144" providerId="ADAL" clId="{A8D864A6-7B43-4B16-B5E8-3F550E553129}" dt="2024-07-26T15:37:10.138" v="79" actId="1076"/>
          <ac:picMkLst>
            <pc:docMk/>
            <pc:sldMk cId="2715780401" sldId="793"/>
            <ac:picMk id="5" creationId="{C308C0A1-03A8-C829-8436-66235B77DE7F}"/>
          </ac:picMkLst>
        </pc:picChg>
        <pc:picChg chg="add mod">
          <ac:chgData name="Karly O'Brien" userId="9f716a82-43b1-4845-a39d-4cf54aa04144" providerId="ADAL" clId="{A8D864A6-7B43-4B16-B5E8-3F550E553129}" dt="2024-07-26T15:37:12.001" v="80" actId="1076"/>
          <ac:picMkLst>
            <pc:docMk/>
            <pc:sldMk cId="2715780401" sldId="793"/>
            <ac:picMk id="1026" creationId="{783AA593-A0AE-80B4-51B8-508BFD4481B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rly O'Brien" userId="9f716a82-43b1-4845-a39d-4cf54aa04144" providerId="ADAL" clId="{A8D864A6-7B43-4B16-B5E8-3F550E553129}" dt="2024-07-26T15:41:37.810" v="166"/>
              <pc2:cmMkLst xmlns:pc2="http://schemas.microsoft.com/office/powerpoint/2019/9/main/command">
                <pc:docMk/>
                <pc:sldMk cId="2715780401" sldId="793"/>
                <pc2:cmMk id="{0585A5AA-A42E-45BA-AF50-2D724EAB22BC}"/>
              </pc2:cmMkLst>
              <pc226:cmRplyChg chg="add">
                <pc226:chgData name="Karly O'Brien" userId="9f716a82-43b1-4845-a39d-4cf54aa04144" providerId="ADAL" clId="{A8D864A6-7B43-4B16-B5E8-3F550E553129}" dt="2024-07-26T15:36:53.319" v="74"/>
                <pc2:cmRplyMkLst xmlns:pc2="http://schemas.microsoft.com/office/powerpoint/2019/9/main/command">
                  <pc:docMk/>
                  <pc:sldMk cId="2715780401" sldId="793"/>
                  <pc2:cmMk id="{0585A5AA-A42E-45BA-AF50-2D724EAB22BC}"/>
                  <pc2:cmRplyMk id="{865F5381-83A3-4D91-ABEC-994D6B31063D}"/>
                </pc2:cmRplyMkLst>
              </pc226:cmRplyChg>
            </pc226:cmChg>
          </p:ext>
        </pc:extLst>
      </pc:sldChg>
      <pc:sldChg chg="modTransition">
        <pc:chgData name="Karly O'Brien" userId="9f716a82-43b1-4845-a39d-4cf54aa04144" providerId="ADAL" clId="{A8D864A6-7B43-4B16-B5E8-3F550E553129}" dt="2024-08-08T20:00:34.894" v="184"/>
        <pc:sldMkLst>
          <pc:docMk/>
          <pc:sldMk cId="3368134056" sldId="794"/>
        </pc:sldMkLst>
      </pc:sldChg>
      <pc:sldChg chg="addSp delSp modSp mod modTransition delAnim modAnim">
        <pc:chgData name="Karly O'Brien" userId="9f716a82-43b1-4845-a39d-4cf54aa04144" providerId="ADAL" clId="{A8D864A6-7B43-4B16-B5E8-3F550E553129}" dt="2024-08-08T20:02:17.559" v="190" actId="1076"/>
        <pc:sldMkLst>
          <pc:docMk/>
          <pc:sldMk cId="1784404612" sldId="795"/>
        </pc:sldMkLst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1784404612" sldId="795"/>
            <ac:picMk id="5" creationId="{FAE8E551-D682-DDDD-910C-7035458E34B2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1784404612" sldId="795"/>
            <ac:picMk id="11" creationId="{7C1F5E53-50ED-69A7-114B-29CA1221703C}"/>
          </ac:picMkLst>
        </pc:picChg>
        <pc:picChg chg="del mod">
          <ac:chgData name="Karly O'Brien" userId="9f716a82-43b1-4845-a39d-4cf54aa04144" providerId="ADAL" clId="{A8D864A6-7B43-4B16-B5E8-3F550E553129}" dt="2024-08-08T20:01:11.511" v="186" actId="478"/>
          <ac:picMkLst>
            <pc:docMk/>
            <pc:sldMk cId="1784404612" sldId="795"/>
            <ac:picMk id="13" creationId="{CE308A0A-1B0C-FFE5-0D1B-0A0470F68025}"/>
          </ac:picMkLst>
        </pc:picChg>
        <pc:picChg chg="mod">
          <ac:chgData name="Karly O'Brien" userId="9f716a82-43b1-4845-a39d-4cf54aa04144" providerId="ADAL" clId="{A8D864A6-7B43-4B16-B5E8-3F550E553129}" dt="2024-08-08T20:02:17.559" v="190" actId="1076"/>
          <ac:picMkLst>
            <pc:docMk/>
            <pc:sldMk cId="1784404612" sldId="795"/>
            <ac:picMk id="14" creationId="{8603DCE2-6579-7A85-4978-73593808E0B4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08T20:02:48.640" v="192" actId="1076"/>
        <pc:sldMkLst>
          <pc:docMk/>
          <pc:sldMk cId="1367902628" sldId="796"/>
        </pc:sldMkLst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1367902628" sldId="796"/>
            <ac:picMk id="7" creationId="{351FE72D-8887-AF04-9313-DE29A68C1352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1367902628" sldId="796"/>
            <ac:picMk id="12" creationId="{7A96258B-002E-6115-6E3A-258F57FAEAD6}"/>
          </ac:picMkLst>
        </pc:picChg>
        <pc:picChg chg="mod">
          <ac:chgData name="Karly O'Brien" userId="9f716a82-43b1-4845-a39d-4cf54aa04144" providerId="ADAL" clId="{A8D864A6-7B43-4B16-B5E8-3F550E553129}" dt="2024-08-08T20:02:48.640" v="192" actId="1076"/>
          <ac:picMkLst>
            <pc:docMk/>
            <pc:sldMk cId="1367902628" sldId="796"/>
            <ac:picMk id="14" creationId="{27ED0C07-69F6-8FF1-2E31-68C1C4E4E04C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08T20:03:05.379" v="194" actId="1076"/>
        <pc:sldMkLst>
          <pc:docMk/>
          <pc:sldMk cId="2030627492" sldId="797"/>
        </pc:sldMkLst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2030627492" sldId="797"/>
            <ac:picMk id="5" creationId="{9C031E62-82DF-B02F-0E85-91953772F0EB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2030627492" sldId="797"/>
            <ac:picMk id="9" creationId="{09437F1A-9777-87BC-7265-39DF88DD8ACF}"/>
          </ac:picMkLst>
        </pc:picChg>
        <pc:picChg chg="mod">
          <ac:chgData name="Karly O'Brien" userId="9f716a82-43b1-4845-a39d-4cf54aa04144" providerId="ADAL" clId="{A8D864A6-7B43-4B16-B5E8-3F550E553129}" dt="2024-08-08T20:03:05.379" v="194" actId="1076"/>
          <ac:picMkLst>
            <pc:docMk/>
            <pc:sldMk cId="2030627492" sldId="797"/>
            <ac:picMk id="10" creationId="{B306FFD9-C96F-46BB-1C5E-5A8ACD702095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08T20:05:13.295" v="196" actId="1076"/>
        <pc:sldMkLst>
          <pc:docMk/>
          <pc:sldMk cId="3300388261" sldId="798"/>
        </pc:sldMkLst>
        <pc:picChg chg="mod">
          <ac:chgData name="Karly O'Brien" userId="9f716a82-43b1-4845-a39d-4cf54aa04144" providerId="ADAL" clId="{A8D864A6-7B43-4B16-B5E8-3F550E553129}" dt="2024-08-08T20:05:13.295" v="196" actId="1076"/>
          <ac:picMkLst>
            <pc:docMk/>
            <pc:sldMk cId="3300388261" sldId="798"/>
            <ac:picMk id="2" creationId="{EA5581D6-4378-AC7C-4CD9-0071F71CF334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3300388261" sldId="798"/>
            <ac:picMk id="5" creationId="{2245C4BB-66EA-A793-9325-E16CD42CBF2C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3300388261" sldId="798"/>
            <ac:picMk id="7" creationId="{3BA80045-38A2-A410-AAA8-EA6C42710349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08T20:06:19.944" v="197" actId="1076"/>
        <pc:sldMkLst>
          <pc:docMk/>
          <pc:sldMk cId="1909895390" sldId="799"/>
        </pc:sldMkLst>
        <pc:picChg chg="mod">
          <ac:chgData name="Karly O'Brien" userId="9f716a82-43b1-4845-a39d-4cf54aa04144" providerId="ADAL" clId="{A8D864A6-7B43-4B16-B5E8-3F550E553129}" dt="2024-08-08T20:06:19.944" v="197" actId="1076"/>
          <ac:picMkLst>
            <pc:docMk/>
            <pc:sldMk cId="1909895390" sldId="799"/>
            <ac:picMk id="2" creationId="{10E63F16-F613-1241-C1F7-D926B26C7633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1909895390" sldId="799"/>
            <ac:picMk id="4" creationId="{5D82E72C-EA63-32A8-C8E0-644D10BAB903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1909895390" sldId="799"/>
            <ac:picMk id="6" creationId="{7F2CF518-97D8-7EDC-42D3-4625022AD503}"/>
          </ac:picMkLst>
        </pc:picChg>
      </pc:sldChg>
      <pc:sldChg chg="addSp delSp modSp mod modTransition delAnim modAnim">
        <pc:chgData name="Karly O'Brien" userId="9f716a82-43b1-4845-a39d-4cf54aa04144" providerId="ADAL" clId="{A8D864A6-7B43-4B16-B5E8-3F550E553129}" dt="2024-08-08T20:07:12.200" v="201" actId="1076"/>
        <pc:sldMkLst>
          <pc:docMk/>
          <pc:sldMk cId="1452073654" sldId="800"/>
        </pc:sldMkLst>
        <pc:spChg chg="mod">
          <ac:chgData name="Karly O'Brien" userId="9f716a82-43b1-4845-a39d-4cf54aa04144" providerId="ADAL" clId="{A8D864A6-7B43-4B16-B5E8-3F550E553129}" dt="2024-07-26T15:38:30.831" v="106" actId="20577"/>
          <ac:spMkLst>
            <pc:docMk/>
            <pc:sldMk cId="1452073654" sldId="800"/>
            <ac:spMk id="3" creationId="{B2C91919-378D-4279-B69C-8350FAF246D7}"/>
          </ac:spMkLst>
        </pc:spChg>
        <pc:picChg chg="del mod">
          <ac:chgData name="Karly O'Brien" userId="9f716a82-43b1-4845-a39d-4cf54aa04144" providerId="ADAL" clId="{A8D864A6-7B43-4B16-B5E8-3F550E553129}" dt="2024-08-08T20:07:02.841" v="200" actId="478"/>
          <ac:picMkLst>
            <pc:docMk/>
            <pc:sldMk cId="1452073654" sldId="800"/>
            <ac:picMk id="2" creationId="{F85254DC-93FE-36C3-E569-9CCA69937D1C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1452073654" sldId="800"/>
            <ac:picMk id="4" creationId="{D66AB0C0-6580-EEC3-F1F9-C34D495B8DA7}"/>
          </ac:picMkLst>
        </pc:picChg>
        <pc:picChg chg="mod">
          <ac:chgData name="Karly O'Brien" userId="9f716a82-43b1-4845-a39d-4cf54aa04144" providerId="ADAL" clId="{A8D864A6-7B43-4B16-B5E8-3F550E553129}" dt="2024-08-08T20:07:12.200" v="201" actId="1076"/>
          <ac:picMkLst>
            <pc:docMk/>
            <pc:sldMk cId="1452073654" sldId="800"/>
            <ac:picMk id="4" creationId="{FF691A4C-B896-1180-27C6-C1D19DCD2F67}"/>
          </ac:picMkLst>
        </pc:picChg>
        <pc:picChg chg="add del mod">
          <ac:chgData name="Karly O'Brien" userId="9f716a82-43b1-4845-a39d-4cf54aa04144" providerId="ADAL" clId="{A8D864A6-7B43-4B16-B5E8-3F550E553129}" dt="2024-08-08T19:59:52.375" v="181" actId="478"/>
          <ac:picMkLst>
            <pc:docMk/>
            <pc:sldMk cId="1452073654" sldId="800"/>
            <ac:picMk id="6" creationId="{7CB7BD0B-A323-65E0-62A1-113EC9CDE49A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1452073654" sldId="800"/>
            <ac:picMk id="11" creationId="{C5105EC5-82A3-0933-3FA9-12F73C959260}"/>
          </ac:picMkLst>
        </pc:picChg>
        <pc:picChg chg="mod">
          <ac:chgData name="Karly O'Brien" userId="9f716a82-43b1-4845-a39d-4cf54aa04144" providerId="ADAL" clId="{A8D864A6-7B43-4B16-B5E8-3F550E553129}" dt="2024-07-26T15:38:35.451" v="107" actId="1076"/>
          <ac:picMkLst>
            <pc:docMk/>
            <pc:sldMk cId="1452073654" sldId="800"/>
            <ac:picMk id="7170" creationId="{5B79E4C5-0922-02B3-F678-BB99DDDA9247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08T20:06:54.923" v="199" actId="1076"/>
        <pc:sldMkLst>
          <pc:docMk/>
          <pc:sldMk cId="2269425922" sldId="801"/>
        </pc:sldMkLst>
        <pc:spChg chg="mod">
          <ac:chgData name="Karly O'Brien" userId="9f716a82-43b1-4845-a39d-4cf54aa04144" providerId="ADAL" clId="{A8D864A6-7B43-4B16-B5E8-3F550E553129}" dt="2024-07-26T15:39:08.473" v="119" actId="1076"/>
          <ac:spMkLst>
            <pc:docMk/>
            <pc:sldMk cId="2269425922" sldId="801"/>
            <ac:spMk id="3" creationId="{B2C91919-378D-4279-B69C-8350FAF246D7}"/>
          </ac:spMkLst>
        </pc:spChg>
        <pc:picChg chg="mod">
          <ac:chgData name="Karly O'Brien" userId="9f716a82-43b1-4845-a39d-4cf54aa04144" providerId="ADAL" clId="{A8D864A6-7B43-4B16-B5E8-3F550E553129}" dt="2024-08-08T20:06:54.923" v="199" actId="1076"/>
          <ac:picMkLst>
            <pc:docMk/>
            <pc:sldMk cId="2269425922" sldId="801"/>
            <ac:picMk id="2" creationId="{9E9CBB6A-349D-4F8A-D7E5-A67EE87DC5FE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2269425922" sldId="801"/>
            <ac:picMk id="4" creationId="{DA5AFFE7-0C26-9DD5-EAF5-289559A6F5DE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2269425922" sldId="801"/>
            <ac:picMk id="6" creationId="{7FD34703-30AA-0A67-49B0-7931E2622FCB}"/>
          </ac:picMkLst>
        </pc:picChg>
        <pc:picChg chg="mod">
          <ac:chgData name="Karly O'Brien" userId="9f716a82-43b1-4845-a39d-4cf54aa04144" providerId="ADAL" clId="{A8D864A6-7B43-4B16-B5E8-3F550E553129}" dt="2024-07-26T15:39:17.909" v="123" actId="1076"/>
          <ac:picMkLst>
            <pc:docMk/>
            <pc:sldMk cId="2269425922" sldId="801"/>
            <ac:picMk id="8194" creationId="{D671855D-C812-3AD4-40F8-80B93B815B50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08T20:07:31.203" v="204" actId="1076"/>
        <pc:sldMkLst>
          <pc:docMk/>
          <pc:sldMk cId="3550664152" sldId="802"/>
        </pc:sldMkLst>
        <pc:picChg chg="mod">
          <ac:chgData name="Karly O'Brien" userId="9f716a82-43b1-4845-a39d-4cf54aa04144" providerId="ADAL" clId="{A8D864A6-7B43-4B16-B5E8-3F550E553129}" dt="2024-08-08T20:07:31.203" v="204" actId="1076"/>
          <ac:picMkLst>
            <pc:docMk/>
            <pc:sldMk cId="3550664152" sldId="802"/>
            <ac:picMk id="2" creationId="{43F98078-C5B6-A0DF-E6C0-6D9C5F6C5D60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3550664152" sldId="802"/>
            <ac:picMk id="4" creationId="{D281D895-816F-F25A-8437-75F3264AB4BF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3550664152" sldId="802"/>
            <ac:picMk id="6" creationId="{5B71594A-D387-2F60-8E31-E31AF28EF745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08T20:07:40.261" v="205" actId="1076"/>
        <pc:sldMkLst>
          <pc:docMk/>
          <pc:sldMk cId="3785093908" sldId="803"/>
        </pc:sldMkLst>
        <pc:picChg chg="mod">
          <ac:chgData name="Karly O'Brien" userId="9f716a82-43b1-4845-a39d-4cf54aa04144" providerId="ADAL" clId="{A8D864A6-7B43-4B16-B5E8-3F550E553129}" dt="2024-08-08T20:07:40.261" v="205" actId="1076"/>
          <ac:picMkLst>
            <pc:docMk/>
            <pc:sldMk cId="3785093908" sldId="803"/>
            <ac:picMk id="2" creationId="{967BC4D8-4A94-FABC-3AE9-202DEC01779C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3785093908" sldId="803"/>
            <ac:picMk id="4" creationId="{B360925C-45A0-102D-0076-C0BB17AC2E11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3785093908" sldId="803"/>
            <ac:picMk id="6" creationId="{594FF819-56E1-6386-38BE-73AE0E4B089C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08T20:07:49.623" v="206" actId="1076"/>
        <pc:sldMkLst>
          <pc:docMk/>
          <pc:sldMk cId="1291774118" sldId="804"/>
        </pc:sldMkLst>
        <pc:picChg chg="mod">
          <ac:chgData name="Karly O'Brien" userId="9f716a82-43b1-4845-a39d-4cf54aa04144" providerId="ADAL" clId="{A8D864A6-7B43-4B16-B5E8-3F550E553129}" dt="2024-08-08T20:07:49.623" v="206" actId="1076"/>
          <ac:picMkLst>
            <pc:docMk/>
            <pc:sldMk cId="1291774118" sldId="804"/>
            <ac:picMk id="2" creationId="{28F20720-A1D3-5668-F3FE-19F00AC34737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1291774118" sldId="804"/>
            <ac:picMk id="4" creationId="{A0273DB1-97A1-68C6-0584-F0B37548ECC0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1291774118" sldId="804"/>
            <ac:picMk id="6" creationId="{8DA9124C-EF33-73D1-77E2-497ADF7966A8}"/>
          </ac:picMkLst>
        </pc:picChg>
      </pc:sldChg>
      <pc:sldChg chg="addSp delSp modSp modTransition modAnim">
        <pc:chgData name="Karly O'Brien" userId="9f716a82-43b1-4845-a39d-4cf54aa04144" providerId="ADAL" clId="{A8D864A6-7B43-4B16-B5E8-3F550E553129}" dt="2024-08-08T20:03:09.316" v="195"/>
        <pc:sldMkLst>
          <pc:docMk/>
          <pc:sldMk cId="2126403420" sldId="805"/>
        </pc:sldMkLst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2126403420" sldId="805"/>
            <ac:picMk id="4" creationId="{40D2C515-3366-30E0-5BB9-197606080C0A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2126403420" sldId="805"/>
            <ac:picMk id="6" creationId="{389201E3-7F4E-5CED-74D8-9412B34DDB3B}"/>
          </ac:picMkLst>
        </pc:picChg>
        <pc:picChg chg="add mod">
          <ac:chgData name="Karly O'Brien" userId="9f716a82-43b1-4845-a39d-4cf54aa04144" providerId="ADAL" clId="{A8D864A6-7B43-4B16-B5E8-3F550E553129}" dt="2024-08-08T20:03:09.316" v="195"/>
          <ac:picMkLst>
            <pc:docMk/>
            <pc:sldMk cId="2126403420" sldId="805"/>
            <ac:picMk id="7" creationId="{EB5A2383-0300-1624-240E-32B9A6BE97F4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08T20:08:00.272" v="207" actId="1076"/>
        <pc:sldMkLst>
          <pc:docMk/>
          <pc:sldMk cId="4222689801" sldId="806"/>
        </pc:sldMkLst>
        <pc:spChg chg="mod">
          <ac:chgData name="Karly O'Brien" userId="9f716a82-43b1-4845-a39d-4cf54aa04144" providerId="ADAL" clId="{A8D864A6-7B43-4B16-B5E8-3F550E553129}" dt="2024-07-26T15:39:32.510" v="125" actId="20577"/>
          <ac:spMkLst>
            <pc:docMk/>
            <pc:sldMk cId="4222689801" sldId="806"/>
            <ac:spMk id="3" creationId="{B2C91919-378D-4279-B69C-8350FAF246D7}"/>
          </ac:spMkLst>
        </pc:spChg>
        <pc:picChg chg="mod">
          <ac:chgData name="Karly O'Brien" userId="9f716a82-43b1-4845-a39d-4cf54aa04144" providerId="ADAL" clId="{A8D864A6-7B43-4B16-B5E8-3F550E553129}" dt="2024-08-08T20:08:00.272" v="207" actId="1076"/>
          <ac:picMkLst>
            <pc:docMk/>
            <pc:sldMk cId="4222689801" sldId="806"/>
            <ac:picMk id="2" creationId="{6419A9EF-8A04-2F1F-3ECF-D450B2B711B1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4222689801" sldId="806"/>
            <ac:picMk id="4" creationId="{CD50761E-38A3-8FE4-E9CB-25FE48000022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4222689801" sldId="806"/>
            <ac:picMk id="6" creationId="{0032E191-7780-102F-A3C6-B430D3246F24}"/>
          </ac:picMkLst>
        </pc:picChg>
        <pc:picChg chg="mod">
          <ac:chgData name="Karly O'Brien" userId="9f716a82-43b1-4845-a39d-4cf54aa04144" providerId="ADAL" clId="{A8D864A6-7B43-4B16-B5E8-3F550E553129}" dt="2024-07-26T15:39:37.526" v="126" actId="1076"/>
          <ac:picMkLst>
            <pc:docMk/>
            <pc:sldMk cId="4222689801" sldId="806"/>
            <ac:picMk id="14338" creationId="{D47175F1-5092-948B-A21A-AAC40048D1AA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08T20:08:09.454" v="208" actId="1076"/>
        <pc:sldMkLst>
          <pc:docMk/>
          <pc:sldMk cId="2235666781" sldId="807"/>
        </pc:sldMkLst>
        <pc:picChg chg="mod">
          <ac:chgData name="Karly O'Brien" userId="9f716a82-43b1-4845-a39d-4cf54aa04144" providerId="ADAL" clId="{A8D864A6-7B43-4B16-B5E8-3F550E553129}" dt="2024-08-08T20:08:09.454" v="208" actId="1076"/>
          <ac:picMkLst>
            <pc:docMk/>
            <pc:sldMk cId="2235666781" sldId="807"/>
            <ac:picMk id="2" creationId="{93CB306D-1469-4808-580C-84EDE803824B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2235666781" sldId="807"/>
            <ac:picMk id="4" creationId="{21FEE41F-87FE-DE4C-B658-A795AEEE7C68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2235666781" sldId="807"/>
            <ac:picMk id="6" creationId="{C3925045-AE83-7A7F-BA0D-61B04E6DD289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08T20:08:18.277" v="209" actId="1076"/>
        <pc:sldMkLst>
          <pc:docMk/>
          <pc:sldMk cId="897248484" sldId="808"/>
        </pc:sldMkLst>
        <pc:spChg chg="mod">
          <ac:chgData name="Karly O'Brien" userId="9f716a82-43b1-4845-a39d-4cf54aa04144" providerId="ADAL" clId="{A8D864A6-7B43-4B16-B5E8-3F550E553129}" dt="2024-07-26T15:39:54.901" v="136" actId="5793"/>
          <ac:spMkLst>
            <pc:docMk/>
            <pc:sldMk cId="897248484" sldId="808"/>
            <ac:spMk id="3" creationId="{B2C91919-378D-4279-B69C-8350FAF246D7}"/>
          </ac:spMkLst>
        </pc:spChg>
        <pc:picChg chg="mod">
          <ac:chgData name="Karly O'Brien" userId="9f716a82-43b1-4845-a39d-4cf54aa04144" providerId="ADAL" clId="{A8D864A6-7B43-4B16-B5E8-3F550E553129}" dt="2024-08-08T20:08:18.277" v="209" actId="1076"/>
          <ac:picMkLst>
            <pc:docMk/>
            <pc:sldMk cId="897248484" sldId="808"/>
            <ac:picMk id="2" creationId="{9B9FB472-C12B-2E31-906A-42723987DF85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897248484" sldId="808"/>
            <ac:picMk id="4" creationId="{97F97571-A3E0-BB36-0B59-2C1FF775BBCE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897248484" sldId="808"/>
            <ac:picMk id="6" creationId="{57A85675-604A-6D3C-7A3A-C7DDC73DB886}"/>
          </ac:picMkLst>
        </pc:picChg>
        <pc:picChg chg="mod">
          <ac:chgData name="Karly O'Brien" userId="9f716a82-43b1-4845-a39d-4cf54aa04144" providerId="ADAL" clId="{A8D864A6-7B43-4B16-B5E8-3F550E553129}" dt="2024-07-26T15:39:58.629" v="137" actId="1076"/>
          <ac:picMkLst>
            <pc:docMk/>
            <pc:sldMk cId="897248484" sldId="808"/>
            <ac:picMk id="16386" creationId="{A06456DA-6E69-3201-AF25-8EECA3F180AE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0:49.541" v="210" actId="1076"/>
        <pc:sldMkLst>
          <pc:docMk/>
          <pc:sldMk cId="941948419" sldId="809"/>
        </pc:sldMkLst>
        <pc:picChg chg="mod">
          <ac:chgData name="Karly O'Brien" userId="9f716a82-43b1-4845-a39d-4cf54aa04144" providerId="ADAL" clId="{A8D864A6-7B43-4B16-B5E8-3F550E553129}" dt="2024-08-13T15:10:49.541" v="210" actId="1076"/>
          <ac:picMkLst>
            <pc:docMk/>
            <pc:sldMk cId="941948419" sldId="809"/>
            <ac:picMk id="2" creationId="{0D81634A-73DF-B7B1-5986-D32D1F07E953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941948419" sldId="809"/>
            <ac:picMk id="4" creationId="{65C03AC7-25C5-2174-DC98-3B991D7F5158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941948419" sldId="809"/>
            <ac:picMk id="6" creationId="{570F4025-3E32-00D5-FDB8-2ABDD264E839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0:53.351" v="211" actId="1076"/>
        <pc:sldMkLst>
          <pc:docMk/>
          <pc:sldMk cId="1295418801" sldId="810"/>
        </pc:sldMkLst>
        <pc:picChg chg="mod">
          <ac:chgData name="Karly O'Brien" userId="9f716a82-43b1-4845-a39d-4cf54aa04144" providerId="ADAL" clId="{A8D864A6-7B43-4B16-B5E8-3F550E553129}" dt="2024-08-13T15:10:53.351" v="211" actId="1076"/>
          <ac:picMkLst>
            <pc:docMk/>
            <pc:sldMk cId="1295418801" sldId="810"/>
            <ac:picMk id="2" creationId="{8A4D8762-ED08-E169-FEC6-872A5D1A5BE2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1295418801" sldId="810"/>
            <ac:picMk id="4" creationId="{B788EF4C-963F-8222-2F18-DD8AC6FED6C2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1295418801" sldId="810"/>
            <ac:picMk id="6" creationId="{68881ACC-696B-184A-0AD6-AD620E1F0907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1:04.685" v="212" actId="1076"/>
        <pc:sldMkLst>
          <pc:docMk/>
          <pc:sldMk cId="2783674599" sldId="811"/>
        </pc:sldMkLst>
        <pc:picChg chg="mod">
          <ac:chgData name="Karly O'Brien" userId="9f716a82-43b1-4845-a39d-4cf54aa04144" providerId="ADAL" clId="{A8D864A6-7B43-4B16-B5E8-3F550E553129}" dt="2024-08-13T15:11:04.685" v="212" actId="1076"/>
          <ac:picMkLst>
            <pc:docMk/>
            <pc:sldMk cId="2783674599" sldId="811"/>
            <ac:picMk id="2" creationId="{D066D164-ACBC-57BB-FFF6-5275B443C11C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2783674599" sldId="811"/>
            <ac:picMk id="4" creationId="{3741ECD2-344A-1DD5-6532-60526356CC8F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2783674599" sldId="811"/>
            <ac:picMk id="6" creationId="{CB5B0A0C-E24C-CA0F-B766-C134F6280493}"/>
          </ac:picMkLst>
        </pc:picChg>
      </pc:sldChg>
      <pc:sldChg chg="addSp delSp modSp mod modTransition delAnim modAnim">
        <pc:chgData name="Karly O'Brien" userId="9f716a82-43b1-4845-a39d-4cf54aa04144" providerId="ADAL" clId="{A8D864A6-7B43-4B16-B5E8-3F550E553129}" dt="2024-08-13T15:11:43.656" v="217" actId="1076"/>
        <pc:sldMkLst>
          <pc:docMk/>
          <pc:sldMk cId="656699211" sldId="813"/>
        </pc:sldMkLst>
        <pc:picChg chg="del mod">
          <ac:chgData name="Karly O'Brien" userId="9f716a82-43b1-4845-a39d-4cf54aa04144" providerId="ADAL" clId="{A8D864A6-7B43-4B16-B5E8-3F550E553129}" dt="2024-08-13T15:11:25.536" v="214" actId="478"/>
          <ac:picMkLst>
            <pc:docMk/>
            <pc:sldMk cId="656699211" sldId="813"/>
            <ac:picMk id="2" creationId="{FB8F555C-2384-1634-2B6C-26FF4A26934E}"/>
          </ac:picMkLst>
        </pc:picChg>
        <pc:picChg chg="del mod">
          <ac:chgData name="Karly O'Brien" userId="9f716a82-43b1-4845-a39d-4cf54aa04144" providerId="ADAL" clId="{A8D864A6-7B43-4B16-B5E8-3F550E553129}" dt="2024-08-13T15:11:34.735" v="216" actId="478"/>
          <ac:picMkLst>
            <pc:docMk/>
            <pc:sldMk cId="656699211" sldId="813"/>
            <ac:picMk id="4" creationId="{678D7CF3-8260-43D3-C1DB-89605603C947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656699211" sldId="813"/>
            <ac:picMk id="4" creationId="{A8A0D1D2-648B-E29B-0C68-E9C911A8CD56}"/>
          </ac:picMkLst>
        </pc:picChg>
        <pc:picChg chg="mod">
          <ac:chgData name="Karly O'Brien" userId="9f716a82-43b1-4845-a39d-4cf54aa04144" providerId="ADAL" clId="{A8D864A6-7B43-4B16-B5E8-3F550E553129}" dt="2024-08-13T15:11:43.656" v="217" actId="1076"/>
          <ac:picMkLst>
            <pc:docMk/>
            <pc:sldMk cId="656699211" sldId="813"/>
            <ac:picMk id="5" creationId="{26A1042A-883B-080B-4431-1AD4D06358FA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656699211" sldId="813"/>
            <ac:picMk id="6" creationId="{47A075FF-4F0D-0B71-AE1C-64207FBBD932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1:55.244" v="218" actId="1076"/>
        <pc:sldMkLst>
          <pc:docMk/>
          <pc:sldMk cId="362000562" sldId="814"/>
        </pc:sldMkLst>
        <pc:picChg chg="mod">
          <ac:chgData name="Karly O'Brien" userId="9f716a82-43b1-4845-a39d-4cf54aa04144" providerId="ADAL" clId="{A8D864A6-7B43-4B16-B5E8-3F550E553129}" dt="2024-08-13T15:11:55.244" v="218" actId="1076"/>
          <ac:picMkLst>
            <pc:docMk/>
            <pc:sldMk cId="362000562" sldId="814"/>
            <ac:picMk id="2" creationId="{5058542E-CFCB-F402-BE01-999E46AD0278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362000562" sldId="814"/>
            <ac:picMk id="4" creationId="{C54B3BCF-B30E-396E-CE61-101374D3F1B7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362000562" sldId="814"/>
            <ac:picMk id="6" creationId="{432CB995-538E-2CB3-C5C3-CDC8B2F5BB75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2:10.763" v="219" actId="1076"/>
        <pc:sldMkLst>
          <pc:docMk/>
          <pc:sldMk cId="2231471336" sldId="815"/>
        </pc:sldMkLst>
        <pc:picChg chg="mod">
          <ac:chgData name="Karly O'Brien" userId="9f716a82-43b1-4845-a39d-4cf54aa04144" providerId="ADAL" clId="{A8D864A6-7B43-4B16-B5E8-3F550E553129}" dt="2024-08-13T15:12:10.763" v="219" actId="1076"/>
          <ac:picMkLst>
            <pc:docMk/>
            <pc:sldMk cId="2231471336" sldId="815"/>
            <ac:picMk id="2" creationId="{DCCB974F-8D81-F451-5135-435EB7038D58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2231471336" sldId="815"/>
            <ac:picMk id="4" creationId="{3CBF261C-39CF-354B-7A0C-8E220ABF4075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2231471336" sldId="815"/>
            <ac:picMk id="6" creationId="{30CC2FAA-B242-8065-0002-DD74AADFC582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2:23.173" v="220" actId="1076"/>
        <pc:sldMkLst>
          <pc:docMk/>
          <pc:sldMk cId="423530690" sldId="816"/>
        </pc:sldMkLst>
        <pc:picChg chg="mod">
          <ac:chgData name="Karly O'Brien" userId="9f716a82-43b1-4845-a39d-4cf54aa04144" providerId="ADAL" clId="{A8D864A6-7B43-4B16-B5E8-3F550E553129}" dt="2024-08-13T15:12:23.173" v="220" actId="1076"/>
          <ac:picMkLst>
            <pc:docMk/>
            <pc:sldMk cId="423530690" sldId="816"/>
            <ac:picMk id="2" creationId="{FF1107C6-814D-32C6-21BA-19F601F536B1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423530690" sldId="816"/>
            <ac:picMk id="4" creationId="{6ECADAD9-C1CE-348D-D911-B520DC743A15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423530690" sldId="816"/>
            <ac:picMk id="6" creationId="{68B3DBAB-81C8-88A8-8437-6FE83883A7CF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2:31.209" v="221" actId="1076"/>
        <pc:sldMkLst>
          <pc:docMk/>
          <pc:sldMk cId="2074064573" sldId="817"/>
        </pc:sldMkLst>
        <pc:picChg chg="mod">
          <ac:chgData name="Karly O'Brien" userId="9f716a82-43b1-4845-a39d-4cf54aa04144" providerId="ADAL" clId="{A8D864A6-7B43-4B16-B5E8-3F550E553129}" dt="2024-08-13T15:12:31.209" v="221" actId="1076"/>
          <ac:picMkLst>
            <pc:docMk/>
            <pc:sldMk cId="2074064573" sldId="817"/>
            <ac:picMk id="2" creationId="{652753D9-2724-6569-3467-028CB586E457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2074064573" sldId="817"/>
            <ac:picMk id="4" creationId="{3D522111-BFFD-9D90-7A40-1965A37CF5FE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2074064573" sldId="817"/>
            <ac:picMk id="6" creationId="{3B466E2E-045F-5D52-C3E9-AF35C846BCB6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2:43.457" v="222" actId="1076"/>
        <pc:sldMkLst>
          <pc:docMk/>
          <pc:sldMk cId="1515368222" sldId="818"/>
        </pc:sldMkLst>
        <pc:picChg chg="mod">
          <ac:chgData name="Karly O'Brien" userId="9f716a82-43b1-4845-a39d-4cf54aa04144" providerId="ADAL" clId="{A8D864A6-7B43-4B16-B5E8-3F550E553129}" dt="2024-08-13T15:12:43.457" v="222" actId="1076"/>
          <ac:picMkLst>
            <pc:docMk/>
            <pc:sldMk cId="1515368222" sldId="818"/>
            <ac:picMk id="2" creationId="{CD9CF01B-F388-F1E9-D693-E38A6C1F5795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1515368222" sldId="818"/>
            <ac:picMk id="4" creationId="{4278B162-91CE-FC54-BCB4-84620E5EC174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1515368222" sldId="818"/>
            <ac:picMk id="6" creationId="{7E8DE8AD-62E1-0553-910D-F99782115EBA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2:51.579" v="223" actId="1076"/>
        <pc:sldMkLst>
          <pc:docMk/>
          <pc:sldMk cId="3160137811" sldId="819"/>
        </pc:sldMkLst>
        <pc:picChg chg="mod">
          <ac:chgData name="Karly O'Brien" userId="9f716a82-43b1-4845-a39d-4cf54aa04144" providerId="ADAL" clId="{A8D864A6-7B43-4B16-B5E8-3F550E553129}" dt="2024-08-13T15:12:51.579" v="223" actId="1076"/>
          <ac:picMkLst>
            <pc:docMk/>
            <pc:sldMk cId="3160137811" sldId="819"/>
            <ac:picMk id="2" creationId="{6A5D7DF1-C031-967D-14C5-C71BFCEEC544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3160137811" sldId="819"/>
            <ac:picMk id="4" creationId="{2DEB8E47-7BB1-1867-E21E-D5DCEAA220E4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3160137811" sldId="819"/>
            <ac:picMk id="6" creationId="{ACB67A94-7D4A-1FB2-8B79-23DA232A3942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3:11.563" v="224" actId="1076"/>
        <pc:sldMkLst>
          <pc:docMk/>
          <pc:sldMk cId="3996717401" sldId="820"/>
        </pc:sldMkLst>
        <pc:picChg chg="mod">
          <ac:chgData name="Karly O'Brien" userId="9f716a82-43b1-4845-a39d-4cf54aa04144" providerId="ADAL" clId="{A8D864A6-7B43-4B16-B5E8-3F550E553129}" dt="2024-08-13T15:13:11.563" v="224" actId="1076"/>
          <ac:picMkLst>
            <pc:docMk/>
            <pc:sldMk cId="3996717401" sldId="820"/>
            <ac:picMk id="2" creationId="{E355AECA-238B-DAF2-4D59-A4D3D1EBC27F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3996717401" sldId="820"/>
            <ac:picMk id="4" creationId="{067A10DE-E4AE-2F79-C005-FD0D04CB5F0D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3996717401" sldId="820"/>
            <ac:picMk id="6" creationId="{2C27F6CB-2505-6BD4-985A-3A8CF749E5BC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3:19.797" v="225" actId="1076"/>
        <pc:sldMkLst>
          <pc:docMk/>
          <pc:sldMk cId="4282683627" sldId="822"/>
        </pc:sldMkLst>
        <pc:picChg chg="mod">
          <ac:chgData name="Karly O'Brien" userId="9f716a82-43b1-4845-a39d-4cf54aa04144" providerId="ADAL" clId="{A8D864A6-7B43-4B16-B5E8-3F550E553129}" dt="2024-08-13T15:13:19.797" v="225" actId="1076"/>
          <ac:picMkLst>
            <pc:docMk/>
            <pc:sldMk cId="4282683627" sldId="822"/>
            <ac:picMk id="2" creationId="{8C00D551-41EB-A0E4-027E-602708DC1D5B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4282683627" sldId="822"/>
            <ac:picMk id="4" creationId="{005A5702-B319-A663-4F5B-99C019847748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4282683627" sldId="822"/>
            <ac:picMk id="6" creationId="{39387741-D35B-606B-35C2-5C6B390514C7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5:10.747" v="238" actId="1076"/>
        <pc:sldMkLst>
          <pc:docMk/>
          <pc:sldMk cId="3604614949" sldId="829"/>
        </pc:sldMkLst>
        <pc:picChg chg="mod">
          <ac:chgData name="Karly O'Brien" userId="9f716a82-43b1-4845-a39d-4cf54aa04144" providerId="ADAL" clId="{A8D864A6-7B43-4B16-B5E8-3F550E553129}" dt="2024-08-13T15:15:10.747" v="238" actId="1076"/>
          <ac:picMkLst>
            <pc:docMk/>
            <pc:sldMk cId="3604614949" sldId="829"/>
            <ac:picMk id="2" creationId="{4137A3DD-0A9C-C628-A61F-65AA1E295C45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3604614949" sldId="829"/>
            <ac:picMk id="5" creationId="{4511AF78-0D3C-F06E-462A-EDA6B6BA29FB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3604614949" sldId="829"/>
            <ac:picMk id="7" creationId="{E26D30A3-FD73-8D7F-FB8A-79C8A3C88A49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4:12.415" v="231" actId="1076"/>
        <pc:sldMkLst>
          <pc:docMk/>
          <pc:sldMk cId="2371056765" sldId="830"/>
        </pc:sldMkLst>
        <pc:picChg chg="mod">
          <ac:chgData name="Karly O'Brien" userId="9f716a82-43b1-4845-a39d-4cf54aa04144" providerId="ADAL" clId="{A8D864A6-7B43-4B16-B5E8-3F550E553129}" dt="2024-08-13T15:14:12.415" v="231" actId="1076"/>
          <ac:picMkLst>
            <pc:docMk/>
            <pc:sldMk cId="2371056765" sldId="830"/>
            <ac:picMk id="2" creationId="{0C2E155C-EB64-5F9F-8002-DD262831DF5A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2371056765" sldId="830"/>
            <ac:picMk id="4" creationId="{801E9EFE-0A39-A484-FB26-9157A09FB993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2371056765" sldId="830"/>
            <ac:picMk id="6" creationId="{13AF6FB4-D029-9E26-E811-C810E8BC5570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4:20.427" v="232" actId="1076"/>
        <pc:sldMkLst>
          <pc:docMk/>
          <pc:sldMk cId="2256486826" sldId="831"/>
        </pc:sldMkLst>
        <pc:picChg chg="mod">
          <ac:chgData name="Karly O'Brien" userId="9f716a82-43b1-4845-a39d-4cf54aa04144" providerId="ADAL" clId="{A8D864A6-7B43-4B16-B5E8-3F550E553129}" dt="2024-08-13T15:14:20.427" v="232" actId="1076"/>
          <ac:picMkLst>
            <pc:docMk/>
            <pc:sldMk cId="2256486826" sldId="831"/>
            <ac:picMk id="2" creationId="{8C69912E-02D9-C9ED-E688-031AC4345EC4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2256486826" sldId="831"/>
            <ac:picMk id="4" creationId="{98A8BF4E-3D3D-C20C-7A7D-5D295CE6D7A1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2256486826" sldId="831"/>
            <ac:picMk id="6" creationId="{89196FAC-7132-87A3-FD43-908AEA5DB681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4:36.287" v="234" actId="1076"/>
        <pc:sldMkLst>
          <pc:docMk/>
          <pc:sldMk cId="1428868589" sldId="832"/>
        </pc:sldMkLst>
        <pc:picChg chg="mod">
          <ac:chgData name="Karly O'Brien" userId="9f716a82-43b1-4845-a39d-4cf54aa04144" providerId="ADAL" clId="{A8D864A6-7B43-4B16-B5E8-3F550E553129}" dt="2024-08-13T15:14:36.287" v="234" actId="1076"/>
          <ac:picMkLst>
            <pc:docMk/>
            <pc:sldMk cId="1428868589" sldId="832"/>
            <ac:picMk id="2" creationId="{880A5303-B711-FCE8-7444-DC37516CC567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1428868589" sldId="832"/>
            <ac:picMk id="4" creationId="{CF0C4877-B5F4-9C41-3A62-E0051D9A1D34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1428868589" sldId="832"/>
            <ac:picMk id="6" creationId="{E75916EE-BB32-32A8-11B0-782E0CCC9C5E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6:18.905" v="247" actId="1076"/>
        <pc:sldMkLst>
          <pc:docMk/>
          <pc:sldMk cId="1157993985" sldId="836"/>
        </pc:sldMkLst>
        <pc:picChg chg="mod">
          <ac:chgData name="Karly O'Brien" userId="9f716a82-43b1-4845-a39d-4cf54aa04144" providerId="ADAL" clId="{A8D864A6-7B43-4B16-B5E8-3F550E553129}" dt="2024-08-13T15:16:18.905" v="247" actId="1076"/>
          <ac:picMkLst>
            <pc:docMk/>
            <pc:sldMk cId="1157993985" sldId="836"/>
            <ac:picMk id="2" creationId="{E2F90956-BC27-0C12-3511-B62E72C00956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1157993985" sldId="836"/>
            <ac:picMk id="4" creationId="{2834437E-33F4-F6C4-9BA2-F59FB523CEA1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1157993985" sldId="836"/>
            <ac:picMk id="8" creationId="{9260F4F2-A8F1-893B-EE21-07DE1317C860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4:54.458" v="236" actId="1076"/>
        <pc:sldMkLst>
          <pc:docMk/>
          <pc:sldMk cId="1313429018" sldId="838"/>
        </pc:sldMkLst>
        <pc:picChg chg="mod">
          <ac:chgData name="Karly O'Brien" userId="9f716a82-43b1-4845-a39d-4cf54aa04144" providerId="ADAL" clId="{A8D864A6-7B43-4B16-B5E8-3F550E553129}" dt="2024-08-13T15:14:54.458" v="236" actId="1076"/>
          <ac:picMkLst>
            <pc:docMk/>
            <pc:sldMk cId="1313429018" sldId="838"/>
            <ac:picMk id="2" creationId="{769B54C4-3CFF-3D97-361D-3BCDB5D28BBB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1313429018" sldId="838"/>
            <ac:picMk id="4" creationId="{92DF5E99-AB73-9EA8-4AA0-9E989E0C9B50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1313429018" sldId="838"/>
            <ac:picMk id="6" creationId="{B8B2DE6D-C627-9DDE-6F95-871248DB42EC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5:30.452" v="240" actId="1076"/>
        <pc:sldMkLst>
          <pc:docMk/>
          <pc:sldMk cId="48959470" sldId="840"/>
        </pc:sldMkLst>
        <pc:picChg chg="mod">
          <ac:chgData name="Karly O'Brien" userId="9f716a82-43b1-4845-a39d-4cf54aa04144" providerId="ADAL" clId="{A8D864A6-7B43-4B16-B5E8-3F550E553129}" dt="2024-08-13T15:15:30.452" v="240" actId="1076"/>
          <ac:picMkLst>
            <pc:docMk/>
            <pc:sldMk cId="48959470" sldId="840"/>
            <ac:picMk id="4" creationId="{AE90E095-F569-21A7-4AFC-61ECC7F7AD49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48959470" sldId="840"/>
            <ac:picMk id="5" creationId="{78C9EC32-4472-1E50-565E-CEC05F6427AD}"/>
          </ac:picMkLst>
        </pc:picChg>
        <pc:picChg chg="add del mod">
          <ac:chgData name="Karly O'Brien" userId="9f716a82-43b1-4845-a39d-4cf54aa04144" providerId="ADAL" clId="{A8D864A6-7B43-4B16-B5E8-3F550E553129}" dt="2024-08-08T19:58:38.272" v="179"/>
          <ac:picMkLst>
            <pc:docMk/>
            <pc:sldMk cId="48959470" sldId="840"/>
            <ac:picMk id="7" creationId="{23A19E86-296F-9F3A-AC2F-09EADAAE825F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48959470" sldId="840"/>
            <ac:picMk id="10" creationId="{1F8229F5-F48A-50D5-9AFA-5CD12EF23F6D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5:42.527" v="243" actId="1076"/>
        <pc:sldMkLst>
          <pc:docMk/>
          <pc:sldMk cId="323749934" sldId="841"/>
        </pc:sldMkLst>
        <pc:picChg chg="mod">
          <ac:chgData name="Karly O'Brien" userId="9f716a82-43b1-4845-a39d-4cf54aa04144" providerId="ADAL" clId="{A8D864A6-7B43-4B16-B5E8-3F550E553129}" dt="2024-08-13T15:15:42.527" v="243" actId="1076"/>
          <ac:picMkLst>
            <pc:docMk/>
            <pc:sldMk cId="323749934" sldId="841"/>
            <ac:picMk id="2" creationId="{A10A2D71-E450-7E04-FDF8-6227CAFFB19A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323749934" sldId="841"/>
            <ac:picMk id="4" creationId="{FBAB2E79-B2BB-CA52-A738-88B6BD1C5168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323749934" sldId="841"/>
            <ac:picMk id="6" creationId="{B6ABDA4D-BCB9-D7F0-5E33-3FC5C0CDA227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5:50.449" v="244" actId="1076"/>
        <pc:sldMkLst>
          <pc:docMk/>
          <pc:sldMk cId="3587363721" sldId="842"/>
        </pc:sldMkLst>
        <pc:picChg chg="mod">
          <ac:chgData name="Karly O'Brien" userId="9f716a82-43b1-4845-a39d-4cf54aa04144" providerId="ADAL" clId="{A8D864A6-7B43-4B16-B5E8-3F550E553129}" dt="2024-08-13T15:15:50.449" v="244" actId="1076"/>
          <ac:picMkLst>
            <pc:docMk/>
            <pc:sldMk cId="3587363721" sldId="842"/>
            <ac:picMk id="2" creationId="{4599C46A-1D63-3384-6797-9F69E0118558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3587363721" sldId="842"/>
            <ac:picMk id="4" creationId="{421838D9-4669-70CD-07F4-B5732D23A922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3587363721" sldId="842"/>
            <ac:picMk id="8" creationId="{F1D45003-2438-7454-D97B-CABF69436B97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6:28.353" v="248" actId="1076"/>
        <pc:sldMkLst>
          <pc:docMk/>
          <pc:sldMk cId="2326998696" sldId="844"/>
        </pc:sldMkLst>
        <pc:picChg chg="mod">
          <ac:chgData name="Karly O'Brien" userId="9f716a82-43b1-4845-a39d-4cf54aa04144" providerId="ADAL" clId="{A8D864A6-7B43-4B16-B5E8-3F550E553129}" dt="2024-08-13T15:16:28.353" v="248" actId="1076"/>
          <ac:picMkLst>
            <pc:docMk/>
            <pc:sldMk cId="2326998696" sldId="844"/>
            <ac:picMk id="2" creationId="{193FD954-5EE4-93EA-5891-EF18789E22A3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2326998696" sldId="844"/>
            <ac:picMk id="4" creationId="{D0D21C4C-9438-E071-5377-36CBFBC39980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2326998696" sldId="844"/>
            <ac:picMk id="7" creationId="{5F3723B9-9BE0-F1A5-F29A-99168E5000D6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3:28.686" v="226" actId="1076"/>
        <pc:sldMkLst>
          <pc:docMk/>
          <pc:sldMk cId="46025449" sldId="846"/>
        </pc:sldMkLst>
        <pc:picChg chg="mod">
          <ac:chgData name="Karly O'Brien" userId="9f716a82-43b1-4845-a39d-4cf54aa04144" providerId="ADAL" clId="{A8D864A6-7B43-4B16-B5E8-3F550E553129}" dt="2024-08-13T15:13:28.686" v="226" actId="1076"/>
          <ac:picMkLst>
            <pc:docMk/>
            <pc:sldMk cId="46025449" sldId="846"/>
            <ac:picMk id="4" creationId="{4EEF2EC9-E075-527F-FE49-3B71603DA79A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46025449" sldId="846"/>
            <ac:picMk id="5" creationId="{A2674A00-BA11-342A-BFB9-23893B3BFCE3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46025449" sldId="846"/>
            <ac:picMk id="8" creationId="{3BF5C326-D187-2A84-FF9D-711FBB49E861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3:37.268" v="227" actId="1076"/>
        <pc:sldMkLst>
          <pc:docMk/>
          <pc:sldMk cId="1803666582" sldId="847"/>
        </pc:sldMkLst>
        <pc:picChg chg="mod">
          <ac:chgData name="Karly O'Brien" userId="9f716a82-43b1-4845-a39d-4cf54aa04144" providerId="ADAL" clId="{A8D864A6-7B43-4B16-B5E8-3F550E553129}" dt="2024-08-13T15:13:37.268" v="227" actId="1076"/>
          <ac:picMkLst>
            <pc:docMk/>
            <pc:sldMk cId="1803666582" sldId="847"/>
            <ac:picMk id="2" creationId="{2640C7DF-4B78-0C0D-CCF9-F1C8AD57BD71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1803666582" sldId="847"/>
            <ac:picMk id="4" creationId="{5123C5C0-9C8D-7316-31BC-E246A22165B9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1803666582" sldId="847"/>
            <ac:picMk id="6" creationId="{6B600EE8-8DB5-3499-4358-D6630D900DB0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3:45.902" v="228" actId="1076"/>
        <pc:sldMkLst>
          <pc:docMk/>
          <pc:sldMk cId="2650132987" sldId="848"/>
        </pc:sldMkLst>
        <pc:picChg chg="mod">
          <ac:chgData name="Karly O'Brien" userId="9f716a82-43b1-4845-a39d-4cf54aa04144" providerId="ADAL" clId="{A8D864A6-7B43-4B16-B5E8-3F550E553129}" dt="2024-08-13T15:13:45.902" v="228" actId="1076"/>
          <ac:picMkLst>
            <pc:docMk/>
            <pc:sldMk cId="2650132987" sldId="848"/>
            <ac:picMk id="2" creationId="{E8035F65-6193-F77F-34EB-F37B5B28A8F3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2650132987" sldId="848"/>
            <ac:picMk id="4" creationId="{C97330AC-B3EA-FA8F-B364-63A27D5F33EE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2650132987" sldId="848"/>
            <ac:picMk id="6" creationId="{3B414EF2-321D-08C3-7E49-28DE3F77BE2C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3:54.974" v="229" actId="1076"/>
        <pc:sldMkLst>
          <pc:docMk/>
          <pc:sldMk cId="2057978737" sldId="849"/>
        </pc:sldMkLst>
        <pc:picChg chg="mod">
          <ac:chgData name="Karly O'Brien" userId="9f716a82-43b1-4845-a39d-4cf54aa04144" providerId="ADAL" clId="{A8D864A6-7B43-4B16-B5E8-3F550E553129}" dt="2024-08-13T15:13:54.974" v="229" actId="1076"/>
          <ac:picMkLst>
            <pc:docMk/>
            <pc:sldMk cId="2057978737" sldId="849"/>
            <ac:picMk id="2" creationId="{75A390FD-DB03-A121-ADAC-7D969013CCCD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2057978737" sldId="849"/>
            <ac:picMk id="4" creationId="{5D18D803-2F10-ECC2-B575-3BF6B1CC9C20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2057978737" sldId="849"/>
            <ac:picMk id="6" creationId="{8CA37823-E02C-2429-4061-6A724F371DD3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4:03.390" v="230" actId="1076"/>
        <pc:sldMkLst>
          <pc:docMk/>
          <pc:sldMk cId="3831611080" sldId="850"/>
        </pc:sldMkLst>
        <pc:picChg chg="mod">
          <ac:chgData name="Karly O'Brien" userId="9f716a82-43b1-4845-a39d-4cf54aa04144" providerId="ADAL" clId="{A8D864A6-7B43-4B16-B5E8-3F550E553129}" dt="2024-08-13T15:14:03.390" v="230" actId="1076"/>
          <ac:picMkLst>
            <pc:docMk/>
            <pc:sldMk cId="3831611080" sldId="850"/>
            <ac:picMk id="2" creationId="{A37274BB-70C2-3507-09B0-F3FC978DB461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3831611080" sldId="850"/>
            <ac:picMk id="4" creationId="{9CF0D175-2F12-5C77-AC19-E0C28833EA0C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3831611080" sldId="850"/>
            <ac:picMk id="6" creationId="{B9FB834A-63B6-7C5E-39BC-E5500CFA9729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4:44.683" v="235" actId="1076"/>
        <pc:sldMkLst>
          <pc:docMk/>
          <pc:sldMk cId="1242894793" sldId="851"/>
        </pc:sldMkLst>
        <pc:picChg chg="mod">
          <ac:chgData name="Karly O'Brien" userId="9f716a82-43b1-4845-a39d-4cf54aa04144" providerId="ADAL" clId="{A8D864A6-7B43-4B16-B5E8-3F550E553129}" dt="2024-08-13T15:14:44.683" v="235" actId="1076"/>
          <ac:picMkLst>
            <pc:docMk/>
            <pc:sldMk cId="1242894793" sldId="851"/>
            <ac:picMk id="2" creationId="{800FED0E-D67F-5B41-4A1C-31381ACECA42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1242894793" sldId="851"/>
            <ac:picMk id="4" creationId="{B28CB510-7DEE-6731-0A8A-E6A4F9695D85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1242894793" sldId="851"/>
            <ac:picMk id="6" creationId="{AD4B4B3A-FFDE-EE08-EBB7-ABCFA19F0E35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4:28.284" v="233" actId="1076"/>
        <pc:sldMkLst>
          <pc:docMk/>
          <pc:sldMk cId="1243233660" sldId="852"/>
        </pc:sldMkLst>
        <pc:picChg chg="mod">
          <ac:chgData name="Karly O'Brien" userId="9f716a82-43b1-4845-a39d-4cf54aa04144" providerId="ADAL" clId="{A8D864A6-7B43-4B16-B5E8-3F550E553129}" dt="2024-08-13T15:14:28.284" v="233" actId="1076"/>
          <ac:picMkLst>
            <pc:docMk/>
            <pc:sldMk cId="1243233660" sldId="852"/>
            <ac:picMk id="4" creationId="{EFEC86DE-56D2-33FD-F74A-7F620A052B3E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1243233660" sldId="852"/>
            <ac:picMk id="5" creationId="{628273B0-A758-2E24-AAA0-EAB0CBDE30D4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1243233660" sldId="852"/>
            <ac:picMk id="7" creationId="{ADB9709E-295E-B547-815B-1E447B60BF38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6:37.411" v="249" actId="1076"/>
        <pc:sldMkLst>
          <pc:docMk/>
          <pc:sldMk cId="400246173" sldId="853"/>
        </pc:sldMkLst>
        <pc:spChg chg="mod">
          <ac:chgData name="Karly O'Brien" userId="9f716a82-43b1-4845-a39d-4cf54aa04144" providerId="ADAL" clId="{A8D864A6-7B43-4B16-B5E8-3F550E553129}" dt="2024-07-26T16:42:59.440" v="168" actId="20577"/>
          <ac:spMkLst>
            <pc:docMk/>
            <pc:sldMk cId="400246173" sldId="853"/>
            <ac:spMk id="3" creationId="{B2C91919-378D-4279-B69C-8350FAF246D7}"/>
          </ac:spMkLst>
        </pc:spChg>
        <pc:picChg chg="mod">
          <ac:chgData name="Karly O'Brien" userId="9f716a82-43b1-4845-a39d-4cf54aa04144" providerId="ADAL" clId="{A8D864A6-7B43-4B16-B5E8-3F550E553129}" dt="2024-08-13T15:16:37.411" v="249" actId="1076"/>
          <ac:picMkLst>
            <pc:docMk/>
            <pc:sldMk cId="400246173" sldId="853"/>
            <ac:picMk id="4" creationId="{DBD17937-5896-D3B9-C36E-F6A30BFEB327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400246173" sldId="853"/>
            <ac:picMk id="5" creationId="{B154DA36-DB87-7F80-40E8-F1F812A78041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400246173" sldId="853"/>
            <ac:picMk id="11" creationId="{50EEADC7-5140-414C-70E4-2FBF73875ACE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5:02.447" v="237" actId="1076"/>
        <pc:sldMkLst>
          <pc:docMk/>
          <pc:sldMk cId="1720418458" sldId="854"/>
        </pc:sldMkLst>
        <pc:picChg chg="mod">
          <ac:chgData name="Karly O'Brien" userId="9f716a82-43b1-4845-a39d-4cf54aa04144" providerId="ADAL" clId="{A8D864A6-7B43-4B16-B5E8-3F550E553129}" dt="2024-08-13T15:15:02.447" v="237" actId="1076"/>
          <ac:picMkLst>
            <pc:docMk/>
            <pc:sldMk cId="1720418458" sldId="854"/>
            <ac:picMk id="2" creationId="{22036D17-3CFF-10AE-B1D5-6950AD7A3343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1720418458" sldId="854"/>
            <ac:picMk id="4" creationId="{7FDC7E90-7A22-BF1F-B965-3B4D8ED392CC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1720418458" sldId="854"/>
            <ac:picMk id="6" creationId="{C5AC02EF-1EB9-A3C5-2F33-A01E94B09A15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5:58.621" v="245" actId="1076"/>
        <pc:sldMkLst>
          <pc:docMk/>
          <pc:sldMk cId="2824584315" sldId="855"/>
        </pc:sldMkLst>
        <pc:spChg chg="mod">
          <ac:chgData name="Karly O'Brien" userId="9f716a82-43b1-4845-a39d-4cf54aa04144" providerId="ADAL" clId="{A8D864A6-7B43-4B16-B5E8-3F550E553129}" dt="2024-07-26T15:40:18.055" v="164" actId="1076"/>
          <ac:spMkLst>
            <pc:docMk/>
            <pc:sldMk cId="2824584315" sldId="855"/>
            <ac:spMk id="3" creationId="{B2C91919-378D-4279-B69C-8350FAF246D7}"/>
          </ac:spMkLst>
        </pc:spChg>
        <pc:picChg chg="mod">
          <ac:chgData name="Karly O'Brien" userId="9f716a82-43b1-4845-a39d-4cf54aa04144" providerId="ADAL" clId="{A8D864A6-7B43-4B16-B5E8-3F550E553129}" dt="2024-07-26T15:40:20.563" v="165" actId="1076"/>
          <ac:picMkLst>
            <pc:docMk/>
            <pc:sldMk cId="2824584315" sldId="855"/>
            <ac:picMk id="2" creationId="{8CE112BE-90A6-9EA2-E617-D9F3206177C9}"/>
          </ac:picMkLst>
        </pc:picChg>
        <pc:picChg chg="mod">
          <ac:chgData name="Karly O'Brien" userId="9f716a82-43b1-4845-a39d-4cf54aa04144" providerId="ADAL" clId="{A8D864A6-7B43-4B16-B5E8-3F550E553129}" dt="2024-08-13T15:15:58.621" v="245" actId="1076"/>
          <ac:picMkLst>
            <pc:docMk/>
            <pc:sldMk cId="2824584315" sldId="855"/>
            <ac:picMk id="4" creationId="{B1779F74-3E2B-4074-2BCA-E99C054832FA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2824584315" sldId="855"/>
            <ac:picMk id="5" creationId="{B0888A11-28DE-D7FE-221F-CFCD918339F8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2824584315" sldId="855"/>
            <ac:picMk id="9" creationId="{CD111246-BE36-9A45-BED8-2927C4618DB1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6:08.073" v="246" actId="1076"/>
        <pc:sldMkLst>
          <pc:docMk/>
          <pc:sldMk cId="3825493842" sldId="856"/>
        </pc:sldMkLst>
        <pc:picChg chg="mod">
          <ac:chgData name="Karly O'Brien" userId="9f716a82-43b1-4845-a39d-4cf54aa04144" providerId="ADAL" clId="{A8D864A6-7B43-4B16-B5E8-3F550E553129}" dt="2024-08-13T15:16:08.073" v="246" actId="1076"/>
          <ac:picMkLst>
            <pc:docMk/>
            <pc:sldMk cId="3825493842" sldId="856"/>
            <ac:picMk id="2" creationId="{0F9EBE99-4104-6F6F-216E-E9DEA10997EC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3825493842" sldId="856"/>
            <ac:picMk id="4" creationId="{F71A670B-649B-EA79-6E84-591F8C497969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3825493842" sldId="856"/>
            <ac:picMk id="8" creationId="{6AD776E6-2B08-00C5-40DD-ACA958001563}"/>
          </ac:picMkLst>
        </pc:picChg>
      </pc:sldChg>
      <pc:sldChg chg="addSp delSp modSp modTransition modAnim">
        <pc:chgData name="Karly O'Brien" userId="9f716a82-43b1-4845-a39d-4cf54aa04144" providerId="ADAL" clId="{A8D864A6-7B43-4B16-B5E8-3F550E553129}" dt="2024-08-08T20:00:34.894" v="184"/>
        <pc:sldMkLst>
          <pc:docMk/>
          <pc:sldMk cId="3649650650" sldId="857"/>
        </pc:sldMkLst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3649650650" sldId="857"/>
            <ac:picMk id="5" creationId="{61573EEC-BB8E-A715-03BE-1455AEE73735}"/>
          </ac:picMkLst>
        </pc:picChg>
      </pc:sldChg>
      <pc:sldChg chg="addSp delSp modSp modTransition modAnim">
        <pc:chgData name="Karly O'Brien" userId="9f716a82-43b1-4845-a39d-4cf54aa04144" providerId="ADAL" clId="{A8D864A6-7B43-4B16-B5E8-3F550E553129}" dt="2024-08-08T20:00:34.894" v="184"/>
        <pc:sldMkLst>
          <pc:docMk/>
          <pc:sldMk cId="1839332691" sldId="858"/>
        </pc:sldMkLst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1839332691" sldId="858"/>
            <ac:picMk id="5" creationId="{1A967DA1-5DFA-D599-089C-D2C7C23A12DB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1839332691" sldId="858"/>
            <ac:picMk id="7" creationId="{F8EFC444-14BD-9284-E79A-9D2B096A4C2F}"/>
          </ac:picMkLst>
        </pc:picChg>
      </pc:sldChg>
      <pc:sldChg chg="addSp delSp modSp modTransition modAnim">
        <pc:chgData name="Karly O'Brien" userId="9f716a82-43b1-4845-a39d-4cf54aa04144" providerId="ADAL" clId="{A8D864A6-7B43-4B16-B5E8-3F550E553129}" dt="2024-08-08T20:00:34.894" v="184"/>
        <pc:sldMkLst>
          <pc:docMk/>
          <pc:sldMk cId="930658916" sldId="859"/>
        </pc:sldMkLst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930658916" sldId="859"/>
            <ac:picMk id="5" creationId="{2C36D65F-1A2C-F6E4-B3B4-15574DC0699D}"/>
          </ac:picMkLst>
        </pc:picChg>
        <pc:picChg chg="add del mod">
          <ac:chgData name="Karly O'Brien" userId="9f716a82-43b1-4845-a39d-4cf54aa04144" providerId="ADAL" clId="{A8D864A6-7B43-4B16-B5E8-3F550E553129}" dt="2024-08-08T19:58:28.539" v="178"/>
          <ac:picMkLst>
            <pc:docMk/>
            <pc:sldMk cId="930658916" sldId="859"/>
            <ac:picMk id="7" creationId="{20A4AF57-2D91-F27A-0475-211740F984B2}"/>
          </ac:picMkLst>
        </pc:picChg>
      </pc:sldChg>
      <pc:sldChg chg="addSp delSp modSp mod modTransition modAnim">
        <pc:chgData name="Karly O'Brien" userId="9f716a82-43b1-4845-a39d-4cf54aa04144" providerId="ADAL" clId="{A8D864A6-7B43-4B16-B5E8-3F550E553129}" dt="2024-08-13T15:15:21.109" v="239" actId="1076"/>
        <pc:sldMkLst>
          <pc:docMk/>
          <pc:sldMk cId="1134504375" sldId="860"/>
        </pc:sldMkLst>
        <pc:picChg chg="mod">
          <ac:chgData name="Karly O'Brien" userId="9f716a82-43b1-4845-a39d-4cf54aa04144" providerId="ADAL" clId="{A8D864A6-7B43-4B16-B5E8-3F550E553129}" dt="2024-08-13T15:15:21.109" v="239" actId="1076"/>
          <ac:picMkLst>
            <pc:docMk/>
            <pc:sldMk cId="1134504375" sldId="860"/>
            <ac:picMk id="2" creationId="{A38A76B3-BC5D-B63B-28EE-957F59EC7D62}"/>
          </ac:picMkLst>
        </pc:picChg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1134504375" sldId="860"/>
            <ac:picMk id="5" creationId="{09257021-4FEB-2AE6-950E-FD5C7D086E7C}"/>
          </ac:picMkLst>
        </pc:picChg>
        <pc:picChg chg="add del mod">
          <ac:chgData name="Karly O'Brien" userId="9f716a82-43b1-4845-a39d-4cf54aa04144" providerId="ADAL" clId="{A8D864A6-7B43-4B16-B5E8-3F550E553129}" dt="2024-08-08T20:00:34.894" v="184"/>
          <ac:picMkLst>
            <pc:docMk/>
            <pc:sldMk cId="1134504375" sldId="860"/>
            <ac:picMk id="7" creationId="{D5F95E42-7378-4622-B980-0E942DEE2A42}"/>
          </ac:picMkLst>
        </pc:picChg>
      </pc:sldChg>
      <pc:sldChg chg="addSp delSp modSp modTransition modAnim">
        <pc:chgData name="Karly O'Brien" userId="9f716a82-43b1-4845-a39d-4cf54aa04144" providerId="ADAL" clId="{A8D864A6-7B43-4B16-B5E8-3F550E553129}" dt="2024-08-08T20:00:34.894" v="184"/>
        <pc:sldMkLst>
          <pc:docMk/>
          <pc:sldMk cId="2282773513" sldId="861"/>
        </pc:sldMkLst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2282773513" sldId="861"/>
            <ac:picMk id="4" creationId="{CE584791-EAD8-BEBB-FA9F-7601DC18B967}"/>
          </ac:picMkLst>
        </pc:picChg>
        <pc:picChg chg="add del mod">
          <ac:chgData name="Karly O'Brien" userId="9f716a82-43b1-4845-a39d-4cf54aa04144" providerId="ADAL" clId="{A8D864A6-7B43-4B16-B5E8-3F550E553129}" dt="2024-08-08T19:58:25.550" v="177"/>
          <ac:picMkLst>
            <pc:docMk/>
            <pc:sldMk cId="2282773513" sldId="861"/>
            <ac:picMk id="7" creationId="{0DD6FDFE-2A00-6FE1-A360-F49DC3900BC2}"/>
          </ac:picMkLst>
        </pc:picChg>
      </pc:sldChg>
      <pc:sldChg chg="addSp delSp modSp modTransition modAnim">
        <pc:chgData name="Karly O'Brien" userId="9f716a82-43b1-4845-a39d-4cf54aa04144" providerId="ADAL" clId="{A8D864A6-7B43-4B16-B5E8-3F550E553129}" dt="2024-08-08T20:00:34.894" v="184"/>
        <pc:sldMkLst>
          <pc:docMk/>
          <pc:sldMk cId="731021552" sldId="862"/>
        </pc:sldMkLst>
        <pc:picChg chg="add del mod">
          <ac:chgData name="Karly O'Brien" userId="9f716a82-43b1-4845-a39d-4cf54aa04144" providerId="ADAL" clId="{A8D864A6-7B43-4B16-B5E8-3F550E553129}" dt="2024-08-08T19:55:00.688" v="173"/>
          <ac:picMkLst>
            <pc:docMk/>
            <pc:sldMk cId="731021552" sldId="862"/>
            <ac:picMk id="4" creationId="{AF8C2581-29FA-E159-4E78-D4E7FDFCEE41}"/>
          </ac:picMkLst>
        </pc:picChg>
        <pc:picChg chg="add del mod">
          <ac:chgData name="Karly O'Brien" userId="9f716a82-43b1-4845-a39d-4cf54aa04144" providerId="ADAL" clId="{A8D864A6-7B43-4B16-B5E8-3F550E553129}" dt="2024-08-08T19:58:20.612" v="176"/>
          <ac:picMkLst>
            <pc:docMk/>
            <pc:sldMk cId="731021552" sldId="862"/>
            <ac:picMk id="8" creationId="{B49B92B5-18ED-1AA6-D769-BCB5E3AA7A6E}"/>
          </ac:picMkLst>
        </pc:picChg>
      </pc:sldChg>
    </pc:docChg>
  </pc:docChgLst>
  <pc:docChgLst>
    <pc:chgData name="Karly O'Brien" userId="9f716a82-43b1-4845-a39d-4cf54aa04144" providerId="ADAL" clId="{435800E2-4914-417F-B10B-ECF0A0718744}"/>
    <pc:docChg chg="undo custSel addSld delSld modSld sldOrd">
      <pc:chgData name="Karly O'Brien" userId="9f716a82-43b1-4845-a39d-4cf54aa04144" providerId="ADAL" clId="{435800E2-4914-417F-B10B-ECF0A0718744}" dt="2024-07-25T15:09:52.435" v="1780"/>
      <pc:docMkLst>
        <pc:docMk/>
      </pc:docMkLst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1268196236" sldId="267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2891797477" sldId="333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1029231565" sldId="680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1582021693" sldId="711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4287231201" sldId="713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480510933" sldId="714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3778276334" sldId="719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2232663406" sldId="721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2097439606" sldId="724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3609015907" sldId="732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3663524978" sldId="741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3301779548" sldId="742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3601971336" sldId="743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4238541864" sldId="744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1882782065" sldId="745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2451105278" sldId="746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955259449" sldId="747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94976023" sldId="748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3490447480" sldId="749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2649352750" sldId="750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137495012" sldId="751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3535366284" sldId="752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3170112996" sldId="753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1029619735" sldId="754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3986542475" sldId="755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969440971" sldId="756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448168117" sldId="757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1965160701" sldId="758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3426549425" sldId="759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343011065" sldId="761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432341405" sldId="762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1982782916" sldId="763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3017886855" sldId="764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744175978" sldId="765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3323171258" sldId="766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3455607781" sldId="767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2380521004" sldId="768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2452755876" sldId="769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1097409115" sldId="770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2490058699" sldId="771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4151353543" sldId="772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4209172323" sldId="773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570139279" sldId="774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165020717" sldId="775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3369952860" sldId="776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1916692297" sldId="778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449637332" sldId="779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1423660305" sldId="780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1661940966" sldId="781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1791957387" sldId="782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2886850189" sldId="783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1984292314" sldId="784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3621211255" sldId="785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4126219817" sldId="786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3199463903" sldId="787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2381650263" sldId="788"/>
        </pc:sldMkLst>
      </pc:sldChg>
      <pc:sldChg chg="del">
        <pc:chgData name="Karly O'Brien" userId="9f716a82-43b1-4845-a39d-4cf54aa04144" providerId="ADAL" clId="{435800E2-4914-417F-B10B-ECF0A0718744}" dt="2024-07-22T14:57:26.472" v="149" actId="47"/>
        <pc:sldMkLst>
          <pc:docMk/>
          <pc:sldMk cId="2023174493" sldId="789"/>
        </pc:sldMkLst>
      </pc:sldChg>
      <pc:sldChg chg="new del ord">
        <pc:chgData name="Karly O'Brien" userId="9f716a82-43b1-4845-a39d-4cf54aa04144" providerId="ADAL" clId="{435800E2-4914-417F-B10B-ECF0A0718744}" dt="2024-07-22T14:57:26.472" v="149" actId="47"/>
        <pc:sldMkLst>
          <pc:docMk/>
          <pc:sldMk cId="2794691031" sldId="790"/>
        </pc:sldMkLst>
      </pc:sldChg>
      <pc:sldChg chg="addSp delSp modSp new mod ord">
        <pc:chgData name="Karly O'Brien" userId="9f716a82-43b1-4845-a39d-4cf54aa04144" providerId="ADAL" clId="{435800E2-4914-417F-B10B-ECF0A0718744}" dt="2024-07-22T14:52:53.595" v="79" actId="1076"/>
        <pc:sldMkLst>
          <pc:docMk/>
          <pc:sldMk cId="2752131352" sldId="791"/>
        </pc:sldMkLst>
        <pc:spChg chg="mod">
          <ac:chgData name="Karly O'Brien" userId="9f716a82-43b1-4845-a39d-4cf54aa04144" providerId="ADAL" clId="{435800E2-4914-417F-B10B-ECF0A0718744}" dt="2024-07-22T14:52:53.595" v="79" actId="1076"/>
          <ac:spMkLst>
            <pc:docMk/>
            <pc:sldMk cId="2752131352" sldId="791"/>
            <ac:spMk id="2" creationId="{1685DE87-707C-114C-DC36-3ECABCDFB616}"/>
          </ac:spMkLst>
        </pc:spChg>
        <pc:spChg chg="del">
          <ac:chgData name="Karly O'Brien" userId="9f716a82-43b1-4845-a39d-4cf54aa04144" providerId="ADAL" clId="{435800E2-4914-417F-B10B-ECF0A0718744}" dt="2024-07-22T14:49:54.889" v="41" actId="478"/>
          <ac:spMkLst>
            <pc:docMk/>
            <pc:sldMk cId="2752131352" sldId="791"/>
            <ac:spMk id="3" creationId="{2ECEA834-4261-AC8D-2487-402F1EFBEFC7}"/>
          </ac:spMkLst>
        </pc:spChg>
        <pc:spChg chg="add mod">
          <ac:chgData name="Karly O'Brien" userId="9f716a82-43b1-4845-a39d-4cf54aa04144" providerId="ADAL" clId="{435800E2-4914-417F-B10B-ECF0A0718744}" dt="2024-07-22T14:52:50.670" v="78" actId="1076"/>
          <ac:spMkLst>
            <pc:docMk/>
            <pc:sldMk cId="2752131352" sldId="791"/>
            <ac:spMk id="6" creationId="{828BAB2B-2A66-CA3B-C6A0-1E3EF513F4D3}"/>
          </ac:spMkLst>
        </pc:spChg>
        <pc:picChg chg="add mod">
          <ac:chgData name="Karly O'Brien" userId="9f716a82-43b1-4845-a39d-4cf54aa04144" providerId="ADAL" clId="{435800E2-4914-417F-B10B-ECF0A0718744}" dt="2024-07-22T14:52:14.051" v="56" actId="1440"/>
          <ac:picMkLst>
            <pc:docMk/>
            <pc:sldMk cId="2752131352" sldId="791"/>
            <ac:picMk id="5" creationId="{BAD9D253-6DCF-019E-7C11-B4A5FFFECF51}"/>
          </ac:picMkLst>
        </pc:picChg>
      </pc:sldChg>
      <pc:sldChg chg="modSp new mod">
        <pc:chgData name="Karly O'Brien" userId="9f716a82-43b1-4845-a39d-4cf54aa04144" providerId="ADAL" clId="{435800E2-4914-417F-B10B-ECF0A0718744}" dt="2024-07-22T15:57:15.336" v="840" actId="20577"/>
        <pc:sldMkLst>
          <pc:docMk/>
          <pc:sldMk cId="177658738" sldId="792"/>
        </pc:sldMkLst>
        <pc:spChg chg="mod">
          <ac:chgData name="Karly O'Brien" userId="9f716a82-43b1-4845-a39d-4cf54aa04144" providerId="ADAL" clId="{435800E2-4914-417F-B10B-ECF0A0718744}" dt="2024-07-22T15:57:15.336" v="840" actId="20577"/>
          <ac:spMkLst>
            <pc:docMk/>
            <pc:sldMk cId="177658738" sldId="792"/>
            <ac:spMk id="2" creationId="{0A54B480-5A69-94C8-F8D6-12FF23F0EF04}"/>
          </ac:spMkLst>
        </pc:spChg>
        <pc:spChg chg="mod">
          <ac:chgData name="Karly O'Brien" userId="9f716a82-43b1-4845-a39d-4cf54aa04144" providerId="ADAL" clId="{435800E2-4914-417F-B10B-ECF0A0718744}" dt="2024-07-22T14:53:28.988" v="109" actId="14100"/>
          <ac:spMkLst>
            <pc:docMk/>
            <pc:sldMk cId="177658738" sldId="792"/>
            <ac:spMk id="3" creationId="{757285E2-ABB2-CB12-E61F-07867DB7E782}"/>
          </ac:spMkLst>
        </pc:spChg>
      </pc:sldChg>
      <pc:sldChg chg="delSp modSp new mod">
        <pc:chgData name="Karly O'Brien" userId="9f716a82-43b1-4845-a39d-4cf54aa04144" providerId="ADAL" clId="{435800E2-4914-417F-B10B-ECF0A0718744}" dt="2024-07-22T14:55:36.590" v="128" actId="114"/>
        <pc:sldMkLst>
          <pc:docMk/>
          <pc:sldMk cId="2715780401" sldId="793"/>
        </pc:sldMkLst>
        <pc:spChg chg="del">
          <ac:chgData name="Karly O'Brien" userId="9f716a82-43b1-4845-a39d-4cf54aa04144" providerId="ADAL" clId="{435800E2-4914-417F-B10B-ECF0A0718744}" dt="2024-07-22T14:55:04.439" v="117" actId="478"/>
          <ac:spMkLst>
            <pc:docMk/>
            <pc:sldMk cId="2715780401" sldId="793"/>
            <ac:spMk id="2" creationId="{89546044-97BE-D16D-F6FE-1CB60EAA1CDE}"/>
          </ac:spMkLst>
        </pc:spChg>
        <pc:spChg chg="mod">
          <ac:chgData name="Karly O'Brien" userId="9f716a82-43b1-4845-a39d-4cf54aa04144" providerId="ADAL" clId="{435800E2-4914-417F-B10B-ECF0A0718744}" dt="2024-07-22T14:55:36.590" v="128" actId="114"/>
          <ac:spMkLst>
            <pc:docMk/>
            <pc:sldMk cId="2715780401" sldId="793"/>
            <ac:spMk id="3" creationId="{35CED5B8-BD23-AFF6-D766-1C45A5BE7719}"/>
          </ac:spMkLst>
        </pc:spChg>
      </pc:sldChg>
      <pc:sldChg chg="modSp new mod">
        <pc:chgData name="Karly O'Brien" userId="9f716a82-43b1-4845-a39d-4cf54aa04144" providerId="ADAL" clId="{435800E2-4914-417F-B10B-ECF0A0718744}" dt="2024-07-22T15:58:14.372" v="848" actId="1076"/>
        <pc:sldMkLst>
          <pc:docMk/>
          <pc:sldMk cId="3368134056" sldId="794"/>
        </pc:sldMkLst>
        <pc:spChg chg="mod">
          <ac:chgData name="Karly O'Brien" userId="9f716a82-43b1-4845-a39d-4cf54aa04144" providerId="ADAL" clId="{435800E2-4914-417F-B10B-ECF0A0718744}" dt="2024-07-22T15:58:09.819" v="845" actId="403"/>
          <ac:spMkLst>
            <pc:docMk/>
            <pc:sldMk cId="3368134056" sldId="794"/>
            <ac:spMk id="2" creationId="{C4A538EC-5C83-E917-9A95-B17C533A5A50}"/>
          </ac:spMkLst>
        </pc:spChg>
        <pc:spChg chg="mod">
          <ac:chgData name="Karly O'Brien" userId="9f716a82-43b1-4845-a39d-4cf54aa04144" providerId="ADAL" clId="{435800E2-4914-417F-B10B-ECF0A0718744}" dt="2024-07-22T15:58:14.372" v="848" actId="1076"/>
          <ac:spMkLst>
            <pc:docMk/>
            <pc:sldMk cId="3368134056" sldId="794"/>
            <ac:spMk id="3" creationId="{CD35D6E7-EEEB-FED8-B3F2-03141A085A06}"/>
          </ac:spMkLst>
        </pc:spChg>
      </pc:sldChg>
      <pc:sldChg chg="addSp delSp modSp new mod">
        <pc:chgData name="Karly O'Brien" userId="9f716a82-43b1-4845-a39d-4cf54aa04144" providerId="ADAL" clId="{435800E2-4914-417F-B10B-ECF0A0718744}" dt="2024-07-25T14:06:21.777" v="952" actId="1076"/>
        <pc:sldMkLst>
          <pc:docMk/>
          <pc:sldMk cId="1784404612" sldId="795"/>
        </pc:sldMkLst>
        <pc:spChg chg="del">
          <ac:chgData name="Karly O'Brien" userId="9f716a82-43b1-4845-a39d-4cf54aa04144" providerId="ADAL" clId="{435800E2-4914-417F-B10B-ECF0A0718744}" dt="2024-07-22T14:56:50.575" v="139" actId="478"/>
          <ac:spMkLst>
            <pc:docMk/>
            <pc:sldMk cId="1784404612" sldId="795"/>
            <ac:spMk id="2" creationId="{7ED145C4-E4AA-6C3C-125C-B680050DAD92}"/>
          </ac:spMkLst>
        </pc:spChg>
        <pc:spChg chg="mod">
          <ac:chgData name="Karly O'Brien" userId="9f716a82-43b1-4845-a39d-4cf54aa04144" providerId="ADAL" clId="{435800E2-4914-417F-B10B-ECF0A0718744}" dt="2024-07-25T14:06:21.777" v="952" actId="1076"/>
          <ac:spMkLst>
            <pc:docMk/>
            <pc:sldMk cId="1784404612" sldId="795"/>
            <ac:spMk id="3" creationId="{B2C91919-378D-4279-B69C-8350FAF246D7}"/>
          </ac:spMkLst>
        </pc:spChg>
        <pc:picChg chg="add del mod">
          <ac:chgData name="Karly O'Brien" userId="9f716a82-43b1-4845-a39d-4cf54aa04144" providerId="ADAL" clId="{435800E2-4914-417F-B10B-ECF0A0718744}" dt="2024-07-25T13:54:46.980" v="875" actId="478"/>
          <ac:picMkLst>
            <pc:docMk/>
            <pc:sldMk cId="1784404612" sldId="795"/>
            <ac:picMk id="2" creationId="{47CDE5F2-4E25-F52D-5AB3-5797343729DD}"/>
          </ac:picMkLst>
        </pc:picChg>
        <pc:picChg chg="add del mod">
          <ac:chgData name="Karly O'Brien" userId="9f716a82-43b1-4845-a39d-4cf54aa04144" providerId="ADAL" clId="{435800E2-4914-417F-B10B-ECF0A0718744}" dt="2024-07-22T15:15:56.864" v="792" actId="478"/>
          <ac:picMkLst>
            <pc:docMk/>
            <pc:sldMk cId="1784404612" sldId="795"/>
            <ac:picMk id="5" creationId="{EAF8CC5B-078C-9DD0-1336-9A385B879318}"/>
          </ac:picMkLst>
        </pc:picChg>
        <pc:picChg chg="add del mod">
          <ac:chgData name="Karly O'Brien" userId="9f716a82-43b1-4845-a39d-4cf54aa04144" providerId="ADAL" clId="{435800E2-4914-417F-B10B-ECF0A0718744}" dt="2024-07-25T13:53:41.107" v="867" actId="478"/>
          <ac:picMkLst>
            <pc:docMk/>
            <pc:sldMk cId="1784404612" sldId="795"/>
            <ac:picMk id="1026" creationId="{345F9EA6-6D92-D8EC-B8E4-1B44C8AD7626}"/>
          </ac:picMkLst>
        </pc:picChg>
        <pc:picChg chg="add del">
          <ac:chgData name="Karly O'Brien" userId="9f716a82-43b1-4845-a39d-4cf54aa04144" providerId="ADAL" clId="{435800E2-4914-417F-B10B-ECF0A0718744}" dt="2024-07-22T15:15:21.743" v="781" actId="478"/>
          <ac:picMkLst>
            <pc:docMk/>
            <pc:sldMk cId="1784404612" sldId="795"/>
            <ac:picMk id="1028" creationId="{9AAD57A1-69B9-DBBD-EEC2-6D38340AE38B}"/>
          </ac:picMkLst>
        </pc:picChg>
        <pc:picChg chg="add mod">
          <ac:chgData name="Karly O'Brien" userId="9f716a82-43b1-4845-a39d-4cf54aa04144" providerId="ADAL" clId="{435800E2-4914-417F-B10B-ECF0A0718744}" dt="2024-07-25T14:06:16.214" v="949" actId="1076"/>
          <ac:picMkLst>
            <pc:docMk/>
            <pc:sldMk cId="1784404612" sldId="795"/>
            <ac:picMk id="1028" creationId="{F6BD310D-D012-192C-F913-C49147B6C78B}"/>
          </ac:picMkLst>
        </pc:picChg>
        <pc:picChg chg="add del">
          <ac:chgData name="Karly O'Brien" userId="9f716a82-43b1-4845-a39d-4cf54aa04144" providerId="ADAL" clId="{435800E2-4914-417F-B10B-ECF0A0718744}" dt="2024-07-22T15:23:18.781" v="839" actId="478"/>
          <ac:picMkLst>
            <pc:docMk/>
            <pc:sldMk cId="1784404612" sldId="795"/>
            <ac:picMk id="1030" creationId="{A6A5F3FC-DDD8-5197-197B-869DEE69CBDC}"/>
          </ac:picMkLst>
        </pc:picChg>
      </pc:sldChg>
      <pc:sldChg chg="addSp modSp add mod">
        <pc:chgData name="Karly O'Brien" userId="9f716a82-43b1-4845-a39d-4cf54aa04144" providerId="ADAL" clId="{435800E2-4914-417F-B10B-ECF0A0718744}" dt="2024-07-25T14:07:02.164" v="966" actId="1076"/>
        <pc:sldMkLst>
          <pc:docMk/>
          <pc:sldMk cId="1367902628" sldId="796"/>
        </pc:sldMkLst>
        <pc:spChg chg="mod">
          <ac:chgData name="Karly O'Brien" userId="9f716a82-43b1-4845-a39d-4cf54aa04144" providerId="ADAL" clId="{435800E2-4914-417F-B10B-ECF0A0718744}" dt="2024-07-25T14:06:48.143" v="962" actId="1076"/>
          <ac:spMkLst>
            <pc:docMk/>
            <pc:sldMk cId="1367902628" sldId="796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07:02.164" v="966" actId="1076"/>
          <ac:picMkLst>
            <pc:docMk/>
            <pc:sldMk cId="1367902628" sldId="796"/>
            <ac:picMk id="2050" creationId="{C0275FAE-C5C8-EF9F-C804-12E8F38A3576}"/>
          </ac:picMkLst>
        </pc:picChg>
      </pc:sldChg>
      <pc:sldChg chg="addSp modSp add mod">
        <pc:chgData name="Karly O'Brien" userId="9f716a82-43b1-4845-a39d-4cf54aa04144" providerId="ADAL" clId="{435800E2-4914-417F-B10B-ECF0A0718744}" dt="2024-07-25T14:05:45.022" v="935" actId="1076"/>
        <pc:sldMkLst>
          <pc:docMk/>
          <pc:sldMk cId="2030627492" sldId="797"/>
        </pc:sldMkLst>
        <pc:spChg chg="mod">
          <ac:chgData name="Karly O'Brien" userId="9f716a82-43b1-4845-a39d-4cf54aa04144" providerId="ADAL" clId="{435800E2-4914-417F-B10B-ECF0A0718744}" dt="2024-07-25T14:05:40.861" v="934" actId="1076"/>
          <ac:spMkLst>
            <pc:docMk/>
            <pc:sldMk cId="2030627492" sldId="797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05:45.022" v="935" actId="1076"/>
          <ac:picMkLst>
            <pc:docMk/>
            <pc:sldMk cId="2030627492" sldId="797"/>
            <ac:picMk id="3074" creationId="{16F6169C-3136-14B4-D97C-B0547CB4739B}"/>
          </ac:picMkLst>
        </pc:picChg>
      </pc:sldChg>
      <pc:sldChg chg="new del">
        <pc:chgData name="Karly O'Brien" userId="9f716a82-43b1-4845-a39d-4cf54aa04144" providerId="ADAL" clId="{435800E2-4914-417F-B10B-ECF0A0718744}" dt="2024-07-22T14:57:34.092" v="151" actId="47"/>
        <pc:sldMkLst>
          <pc:docMk/>
          <pc:sldMk cId="2613127292" sldId="797"/>
        </pc:sldMkLst>
      </pc:sldChg>
      <pc:sldChg chg="addSp modSp add mod">
        <pc:chgData name="Karly O'Brien" userId="9f716a82-43b1-4845-a39d-4cf54aa04144" providerId="ADAL" clId="{435800E2-4914-417F-B10B-ECF0A0718744}" dt="2024-07-25T14:07:53.366" v="978" actId="1076"/>
        <pc:sldMkLst>
          <pc:docMk/>
          <pc:sldMk cId="3300388261" sldId="798"/>
        </pc:sldMkLst>
        <pc:spChg chg="mod">
          <ac:chgData name="Karly O'Brien" userId="9f716a82-43b1-4845-a39d-4cf54aa04144" providerId="ADAL" clId="{435800E2-4914-417F-B10B-ECF0A0718744}" dt="2024-07-25T14:07:48.876" v="976" actId="1076"/>
          <ac:spMkLst>
            <pc:docMk/>
            <pc:sldMk cId="3300388261" sldId="798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07:53.366" v="978" actId="1076"/>
          <ac:picMkLst>
            <pc:docMk/>
            <pc:sldMk cId="3300388261" sldId="798"/>
            <ac:picMk id="4098" creationId="{C209D617-A7E5-B2FC-44BA-DA9EC7316831}"/>
          </ac:picMkLst>
        </pc:picChg>
      </pc:sldChg>
      <pc:sldChg chg="addSp modSp add mod">
        <pc:chgData name="Karly O'Brien" userId="9f716a82-43b1-4845-a39d-4cf54aa04144" providerId="ADAL" clId="{435800E2-4914-417F-B10B-ECF0A0718744}" dt="2024-07-25T14:08:21.926" v="985" actId="1076"/>
        <pc:sldMkLst>
          <pc:docMk/>
          <pc:sldMk cId="1909895390" sldId="799"/>
        </pc:sldMkLst>
        <pc:spChg chg="mod">
          <ac:chgData name="Karly O'Brien" userId="9f716a82-43b1-4845-a39d-4cf54aa04144" providerId="ADAL" clId="{435800E2-4914-417F-B10B-ECF0A0718744}" dt="2024-07-25T14:08:11.612" v="981" actId="14100"/>
          <ac:spMkLst>
            <pc:docMk/>
            <pc:sldMk cId="1909895390" sldId="799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08:21.926" v="985" actId="1076"/>
          <ac:picMkLst>
            <pc:docMk/>
            <pc:sldMk cId="1909895390" sldId="799"/>
            <ac:picMk id="5122" creationId="{E10BE09C-CFBE-EA68-A722-59F968B8D948}"/>
          </ac:picMkLst>
        </pc:picChg>
      </pc:sldChg>
      <pc:sldChg chg="addSp modSp add mod">
        <pc:chgData name="Karly O'Brien" userId="9f716a82-43b1-4845-a39d-4cf54aa04144" providerId="ADAL" clId="{435800E2-4914-417F-B10B-ECF0A0718744}" dt="2024-07-25T14:11:44.526" v="1008" actId="1076"/>
        <pc:sldMkLst>
          <pc:docMk/>
          <pc:sldMk cId="1452073654" sldId="800"/>
        </pc:sldMkLst>
        <pc:spChg chg="mod">
          <ac:chgData name="Karly O'Brien" userId="9f716a82-43b1-4845-a39d-4cf54aa04144" providerId="ADAL" clId="{435800E2-4914-417F-B10B-ECF0A0718744}" dt="2024-07-25T14:11:23.337" v="1002" actId="1076"/>
          <ac:spMkLst>
            <pc:docMk/>
            <pc:sldMk cId="1452073654" sldId="800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11:44.526" v="1008" actId="1076"/>
          <ac:picMkLst>
            <pc:docMk/>
            <pc:sldMk cId="1452073654" sldId="800"/>
            <ac:picMk id="7170" creationId="{5B79E4C5-0922-02B3-F678-BB99DDDA9247}"/>
          </ac:picMkLst>
        </pc:picChg>
      </pc:sldChg>
      <pc:sldChg chg="addSp modSp add mod">
        <pc:chgData name="Karly O'Brien" userId="9f716a82-43b1-4845-a39d-4cf54aa04144" providerId="ADAL" clId="{435800E2-4914-417F-B10B-ECF0A0718744}" dt="2024-07-25T14:19:26.636" v="1023" actId="1076"/>
        <pc:sldMkLst>
          <pc:docMk/>
          <pc:sldMk cId="2269425922" sldId="801"/>
        </pc:sldMkLst>
        <pc:spChg chg="mod">
          <ac:chgData name="Karly O'Brien" userId="9f716a82-43b1-4845-a39d-4cf54aa04144" providerId="ADAL" clId="{435800E2-4914-417F-B10B-ECF0A0718744}" dt="2024-07-25T14:19:21.620" v="1020" actId="1076"/>
          <ac:spMkLst>
            <pc:docMk/>
            <pc:sldMk cId="2269425922" sldId="801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19:26.636" v="1023" actId="1076"/>
          <ac:picMkLst>
            <pc:docMk/>
            <pc:sldMk cId="2269425922" sldId="801"/>
            <ac:picMk id="8194" creationId="{D671855D-C812-3AD4-40F8-80B93B815B50}"/>
          </ac:picMkLst>
        </pc:picChg>
      </pc:sldChg>
      <pc:sldChg chg="addSp modSp add mod">
        <pc:chgData name="Karly O'Brien" userId="9f716a82-43b1-4845-a39d-4cf54aa04144" providerId="ADAL" clId="{435800E2-4914-417F-B10B-ECF0A0718744}" dt="2024-07-25T14:19:54.504" v="1032" actId="1076"/>
        <pc:sldMkLst>
          <pc:docMk/>
          <pc:sldMk cId="3550664152" sldId="802"/>
        </pc:sldMkLst>
        <pc:spChg chg="mod">
          <ac:chgData name="Karly O'Brien" userId="9f716a82-43b1-4845-a39d-4cf54aa04144" providerId="ADAL" clId="{435800E2-4914-417F-B10B-ECF0A0718744}" dt="2024-07-25T14:19:37.214" v="1028" actId="1076"/>
          <ac:spMkLst>
            <pc:docMk/>
            <pc:sldMk cId="3550664152" sldId="802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19:54.504" v="1032" actId="1076"/>
          <ac:picMkLst>
            <pc:docMk/>
            <pc:sldMk cId="3550664152" sldId="802"/>
            <ac:picMk id="9218" creationId="{B6B3C82E-5EC0-BA15-3FD1-168B7ED6300C}"/>
          </ac:picMkLst>
        </pc:picChg>
      </pc:sldChg>
      <pc:sldChg chg="addSp modSp add mod">
        <pc:chgData name="Karly O'Brien" userId="9f716a82-43b1-4845-a39d-4cf54aa04144" providerId="ADAL" clId="{435800E2-4914-417F-B10B-ECF0A0718744}" dt="2024-07-25T14:24:08.815" v="1087" actId="1076"/>
        <pc:sldMkLst>
          <pc:docMk/>
          <pc:sldMk cId="3785093908" sldId="803"/>
        </pc:sldMkLst>
        <pc:spChg chg="mod">
          <ac:chgData name="Karly O'Brien" userId="9f716a82-43b1-4845-a39d-4cf54aa04144" providerId="ADAL" clId="{435800E2-4914-417F-B10B-ECF0A0718744}" dt="2024-07-25T14:20:03.657" v="1036" actId="14100"/>
          <ac:spMkLst>
            <pc:docMk/>
            <pc:sldMk cId="3785093908" sldId="803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24:08.815" v="1087" actId="1076"/>
          <ac:picMkLst>
            <pc:docMk/>
            <pc:sldMk cId="3785093908" sldId="803"/>
            <ac:picMk id="10242" creationId="{F7980D3F-7DEF-59B0-EDDC-436FEBDF5A5F}"/>
          </ac:picMkLst>
        </pc:picChg>
      </pc:sldChg>
      <pc:sldChg chg="addSp modSp add mod">
        <pc:chgData name="Karly O'Brien" userId="9f716a82-43b1-4845-a39d-4cf54aa04144" providerId="ADAL" clId="{435800E2-4914-417F-B10B-ECF0A0718744}" dt="2024-07-25T14:22:01.746" v="1057" actId="1076"/>
        <pc:sldMkLst>
          <pc:docMk/>
          <pc:sldMk cId="1291774118" sldId="804"/>
        </pc:sldMkLst>
        <pc:spChg chg="mod">
          <ac:chgData name="Karly O'Brien" userId="9f716a82-43b1-4845-a39d-4cf54aa04144" providerId="ADAL" clId="{435800E2-4914-417F-B10B-ECF0A0718744}" dt="2024-07-25T14:22:01.746" v="1057" actId="1076"/>
          <ac:spMkLst>
            <pc:docMk/>
            <pc:sldMk cId="1291774118" sldId="804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21:56.847" v="1054" actId="1076"/>
          <ac:picMkLst>
            <pc:docMk/>
            <pc:sldMk cId="1291774118" sldId="804"/>
            <ac:picMk id="12290" creationId="{4B507213-1F43-32FC-329F-FBC3402424BA}"/>
          </ac:picMkLst>
        </pc:picChg>
      </pc:sldChg>
      <pc:sldChg chg="addSp modSp add mod">
        <pc:chgData name="Karly O'Brien" userId="9f716a82-43b1-4845-a39d-4cf54aa04144" providerId="ADAL" clId="{435800E2-4914-417F-B10B-ECF0A0718744}" dt="2024-07-25T14:22:51.389" v="1072" actId="1076"/>
        <pc:sldMkLst>
          <pc:docMk/>
          <pc:sldMk cId="2126403420" sldId="805"/>
        </pc:sldMkLst>
        <pc:spChg chg="mod">
          <ac:chgData name="Karly O'Brien" userId="9f716a82-43b1-4845-a39d-4cf54aa04144" providerId="ADAL" clId="{435800E2-4914-417F-B10B-ECF0A0718744}" dt="2024-07-25T14:22:39.161" v="1068" actId="1076"/>
          <ac:spMkLst>
            <pc:docMk/>
            <pc:sldMk cId="2126403420" sldId="805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22:51.389" v="1072" actId="1076"/>
          <ac:picMkLst>
            <pc:docMk/>
            <pc:sldMk cId="2126403420" sldId="805"/>
            <ac:picMk id="13314" creationId="{FBCAB95C-ED7A-5F2C-ECBF-47434305817C}"/>
          </ac:picMkLst>
        </pc:picChg>
      </pc:sldChg>
      <pc:sldChg chg="addSp modSp add mod">
        <pc:chgData name="Karly O'Brien" userId="9f716a82-43b1-4845-a39d-4cf54aa04144" providerId="ADAL" clId="{435800E2-4914-417F-B10B-ECF0A0718744}" dt="2024-07-25T14:23:46.164" v="1085" actId="1076"/>
        <pc:sldMkLst>
          <pc:docMk/>
          <pc:sldMk cId="4222689801" sldId="806"/>
        </pc:sldMkLst>
        <pc:spChg chg="mod">
          <ac:chgData name="Karly O'Brien" userId="9f716a82-43b1-4845-a39d-4cf54aa04144" providerId="ADAL" clId="{435800E2-4914-417F-B10B-ECF0A0718744}" dt="2024-07-25T14:23:37.562" v="1080" actId="948"/>
          <ac:spMkLst>
            <pc:docMk/>
            <pc:sldMk cId="4222689801" sldId="806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23:46.164" v="1085" actId="1076"/>
          <ac:picMkLst>
            <pc:docMk/>
            <pc:sldMk cId="4222689801" sldId="806"/>
            <ac:picMk id="14338" creationId="{D47175F1-5092-948B-A21A-AAC40048D1AA}"/>
          </ac:picMkLst>
        </pc:picChg>
      </pc:sldChg>
      <pc:sldChg chg="addSp modSp add mod">
        <pc:chgData name="Karly O'Brien" userId="9f716a82-43b1-4845-a39d-4cf54aa04144" providerId="ADAL" clId="{435800E2-4914-417F-B10B-ECF0A0718744}" dt="2024-07-25T14:24:41.708" v="1097" actId="1076"/>
        <pc:sldMkLst>
          <pc:docMk/>
          <pc:sldMk cId="2235666781" sldId="807"/>
        </pc:sldMkLst>
        <pc:spChg chg="mod">
          <ac:chgData name="Karly O'Brien" userId="9f716a82-43b1-4845-a39d-4cf54aa04144" providerId="ADAL" clId="{435800E2-4914-417F-B10B-ECF0A0718744}" dt="2024-07-25T14:24:27.197" v="1094" actId="1076"/>
          <ac:spMkLst>
            <pc:docMk/>
            <pc:sldMk cId="2235666781" sldId="807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24:41.708" v="1097" actId="1076"/>
          <ac:picMkLst>
            <pc:docMk/>
            <pc:sldMk cId="2235666781" sldId="807"/>
            <ac:picMk id="15362" creationId="{044613E6-C8E1-76EB-EF01-2856284CD639}"/>
          </ac:picMkLst>
        </pc:picChg>
      </pc:sldChg>
      <pc:sldChg chg="addSp modSp add mod">
        <pc:chgData name="Karly O'Brien" userId="9f716a82-43b1-4845-a39d-4cf54aa04144" providerId="ADAL" clId="{435800E2-4914-417F-B10B-ECF0A0718744}" dt="2024-07-25T14:25:08.537" v="1108" actId="1076"/>
        <pc:sldMkLst>
          <pc:docMk/>
          <pc:sldMk cId="897248484" sldId="808"/>
        </pc:sldMkLst>
        <pc:spChg chg="mod">
          <ac:chgData name="Karly O'Brien" userId="9f716a82-43b1-4845-a39d-4cf54aa04144" providerId="ADAL" clId="{435800E2-4914-417F-B10B-ECF0A0718744}" dt="2024-07-25T14:24:56.992" v="1104" actId="1076"/>
          <ac:spMkLst>
            <pc:docMk/>
            <pc:sldMk cId="897248484" sldId="808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25:08.537" v="1108" actId="1076"/>
          <ac:picMkLst>
            <pc:docMk/>
            <pc:sldMk cId="897248484" sldId="808"/>
            <ac:picMk id="16386" creationId="{A06456DA-6E69-3201-AF25-8EECA3F180AE}"/>
          </ac:picMkLst>
        </pc:picChg>
      </pc:sldChg>
      <pc:sldChg chg="addSp modSp add mod">
        <pc:chgData name="Karly O'Brien" userId="9f716a82-43b1-4845-a39d-4cf54aa04144" providerId="ADAL" clId="{435800E2-4914-417F-B10B-ECF0A0718744}" dt="2024-07-25T14:25:38.706" v="1117" actId="1076"/>
        <pc:sldMkLst>
          <pc:docMk/>
          <pc:sldMk cId="941948419" sldId="809"/>
        </pc:sldMkLst>
        <pc:spChg chg="mod">
          <ac:chgData name="Karly O'Brien" userId="9f716a82-43b1-4845-a39d-4cf54aa04144" providerId="ADAL" clId="{435800E2-4914-417F-B10B-ECF0A0718744}" dt="2024-07-25T14:25:38.706" v="1117" actId="1076"/>
          <ac:spMkLst>
            <pc:docMk/>
            <pc:sldMk cId="941948419" sldId="809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25:36.035" v="1116" actId="1076"/>
          <ac:picMkLst>
            <pc:docMk/>
            <pc:sldMk cId="941948419" sldId="809"/>
            <ac:picMk id="17410" creationId="{01EC8B85-7B42-1784-C27B-6287F5B84701}"/>
          </ac:picMkLst>
        </pc:picChg>
      </pc:sldChg>
      <pc:sldChg chg="addSp modSp add mod">
        <pc:chgData name="Karly O'Brien" userId="9f716a82-43b1-4845-a39d-4cf54aa04144" providerId="ADAL" clId="{435800E2-4914-417F-B10B-ECF0A0718744}" dt="2024-07-25T14:26:22.975" v="1133" actId="1076"/>
        <pc:sldMkLst>
          <pc:docMk/>
          <pc:sldMk cId="1295418801" sldId="810"/>
        </pc:sldMkLst>
        <pc:spChg chg="mod">
          <ac:chgData name="Karly O'Brien" userId="9f716a82-43b1-4845-a39d-4cf54aa04144" providerId="ADAL" clId="{435800E2-4914-417F-B10B-ECF0A0718744}" dt="2024-07-25T14:26:22.975" v="1133" actId="1076"/>
          <ac:spMkLst>
            <pc:docMk/>
            <pc:sldMk cId="1295418801" sldId="810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26:20.142" v="1132" actId="1076"/>
          <ac:picMkLst>
            <pc:docMk/>
            <pc:sldMk cId="1295418801" sldId="810"/>
            <ac:picMk id="19458" creationId="{8473055F-35A8-07EC-DA33-14C05BBA197C}"/>
          </ac:picMkLst>
        </pc:picChg>
      </pc:sldChg>
      <pc:sldChg chg="addSp modSp add mod">
        <pc:chgData name="Karly O'Brien" userId="9f716a82-43b1-4845-a39d-4cf54aa04144" providerId="ADAL" clId="{435800E2-4914-417F-B10B-ECF0A0718744}" dt="2024-07-25T14:27:41.285" v="1143" actId="1076"/>
        <pc:sldMkLst>
          <pc:docMk/>
          <pc:sldMk cId="2783674599" sldId="811"/>
        </pc:sldMkLst>
        <pc:spChg chg="mod">
          <ac:chgData name="Karly O'Brien" userId="9f716a82-43b1-4845-a39d-4cf54aa04144" providerId="ADAL" clId="{435800E2-4914-417F-B10B-ECF0A0718744}" dt="2024-07-25T14:27:11.613" v="1137" actId="14100"/>
          <ac:spMkLst>
            <pc:docMk/>
            <pc:sldMk cId="2783674599" sldId="811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27:41.285" v="1143" actId="1076"/>
          <ac:picMkLst>
            <pc:docMk/>
            <pc:sldMk cId="2783674599" sldId="811"/>
            <ac:picMk id="20482" creationId="{778AB4C5-2B72-C671-6966-6F22F5403C6C}"/>
          </ac:picMkLst>
        </pc:picChg>
      </pc:sldChg>
      <pc:sldChg chg="add del">
        <pc:chgData name="Karly O'Brien" userId="9f716a82-43b1-4845-a39d-4cf54aa04144" providerId="ADAL" clId="{435800E2-4914-417F-B10B-ECF0A0718744}" dt="2024-07-22T15:01:43.964" v="309" actId="47"/>
        <pc:sldMkLst>
          <pc:docMk/>
          <pc:sldMk cId="3282221402" sldId="812"/>
        </pc:sldMkLst>
      </pc:sldChg>
      <pc:sldChg chg="addSp modSp add mod">
        <pc:chgData name="Karly O'Brien" userId="9f716a82-43b1-4845-a39d-4cf54aa04144" providerId="ADAL" clId="{435800E2-4914-417F-B10B-ECF0A0718744}" dt="2024-07-25T14:45:05.443" v="1153" actId="1076"/>
        <pc:sldMkLst>
          <pc:docMk/>
          <pc:sldMk cId="656699211" sldId="813"/>
        </pc:sldMkLst>
        <pc:spChg chg="mod">
          <ac:chgData name="Karly O'Brien" userId="9f716a82-43b1-4845-a39d-4cf54aa04144" providerId="ADAL" clId="{435800E2-4914-417F-B10B-ECF0A0718744}" dt="2024-07-25T14:44:57.847" v="1148" actId="1076"/>
          <ac:spMkLst>
            <pc:docMk/>
            <pc:sldMk cId="656699211" sldId="813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45:05.443" v="1153" actId="1076"/>
          <ac:picMkLst>
            <pc:docMk/>
            <pc:sldMk cId="656699211" sldId="813"/>
            <ac:picMk id="21506" creationId="{0EFE9574-86B8-F04F-72A4-949414DFCB1E}"/>
          </ac:picMkLst>
        </pc:picChg>
      </pc:sldChg>
      <pc:sldChg chg="addSp delSp modSp add mod">
        <pc:chgData name="Karly O'Brien" userId="9f716a82-43b1-4845-a39d-4cf54aa04144" providerId="ADAL" clId="{435800E2-4914-417F-B10B-ECF0A0718744}" dt="2024-07-25T14:47:01.185" v="1178" actId="1076"/>
        <pc:sldMkLst>
          <pc:docMk/>
          <pc:sldMk cId="362000562" sldId="814"/>
        </pc:sldMkLst>
        <pc:spChg chg="mod">
          <ac:chgData name="Karly O'Brien" userId="9f716a82-43b1-4845-a39d-4cf54aa04144" providerId="ADAL" clId="{435800E2-4914-417F-B10B-ECF0A0718744}" dt="2024-07-25T14:46:59.672" v="1177" actId="14100"/>
          <ac:spMkLst>
            <pc:docMk/>
            <pc:sldMk cId="362000562" sldId="814"/>
            <ac:spMk id="3" creationId="{B2C91919-378D-4279-B69C-8350FAF246D7}"/>
          </ac:spMkLst>
        </pc:spChg>
        <pc:picChg chg="add del mod">
          <ac:chgData name="Karly O'Brien" userId="9f716a82-43b1-4845-a39d-4cf54aa04144" providerId="ADAL" clId="{435800E2-4914-417F-B10B-ECF0A0718744}" dt="2024-07-25T14:46:35.391" v="1172" actId="478"/>
          <ac:picMkLst>
            <pc:docMk/>
            <pc:sldMk cId="362000562" sldId="814"/>
            <ac:picMk id="22530" creationId="{C391950E-BAF7-001F-0E7F-74305D31D07F}"/>
          </ac:picMkLst>
        </pc:picChg>
        <pc:picChg chg="add mod">
          <ac:chgData name="Karly O'Brien" userId="9f716a82-43b1-4845-a39d-4cf54aa04144" providerId="ADAL" clId="{435800E2-4914-417F-B10B-ECF0A0718744}" dt="2024-07-25T14:47:01.185" v="1178" actId="1076"/>
          <ac:picMkLst>
            <pc:docMk/>
            <pc:sldMk cId="362000562" sldId="814"/>
            <ac:picMk id="22532" creationId="{9C34C908-4C35-4F45-7C10-F6798CFF1B7C}"/>
          </ac:picMkLst>
        </pc:picChg>
      </pc:sldChg>
      <pc:sldChg chg="add del">
        <pc:chgData name="Karly O'Brien" userId="9f716a82-43b1-4845-a39d-4cf54aa04144" providerId="ADAL" clId="{435800E2-4914-417F-B10B-ECF0A0718744}" dt="2024-07-22T15:02:07.002" v="317" actId="47"/>
        <pc:sldMkLst>
          <pc:docMk/>
          <pc:sldMk cId="2926957690" sldId="814"/>
        </pc:sldMkLst>
      </pc:sldChg>
      <pc:sldChg chg="addSp modSp add mod">
        <pc:chgData name="Karly O'Brien" userId="9f716a82-43b1-4845-a39d-4cf54aa04144" providerId="ADAL" clId="{435800E2-4914-417F-B10B-ECF0A0718744}" dt="2024-07-25T14:47:28.923" v="1186" actId="1076"/>
        <pc:sldMkLst>
          <pc:docMk/>
          <pc:sldMk cId="2231471336" sldId="815"/>
        </pc:sldMkLst>
        <pc:spChg chg="mod">
          <ac:chgData name="Karly O'Brien" userId="9f716a82-43b1-4845-a39d-4cf54aa04144" providerId="ADAL" clId="{435800E2-4914-417F-B10B-ECF0A0718744}" dt="2024-07-25T14:47:25.026" v="1183" actId="1076"/>
          <ac:spMkLst>
            <pc:docMk/>
            <pc:sldMk cId="2231471336" sldId="815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47:28.923" v="1186" actId="1076"/>
          <ac:picMkLst>
            <pc:docMk/>
            <pc:sldMk cId="2231471336" sldId="815"/>
            <ac:picMk id="23554" creationId="{BFAEA2FA-1C2A-EE56-991C-65F7314C72DD}"/>
          </ac:picMkLst>
        </pc:picChg>
      </pc:sldChg>
      <pc:sldChg chg="addSp modSp add mod">
        <pc:chgData name="Karly O'Brien" userId="9f716a82-43b1-4845-a39d-4cf54aa04144" providerId="ADAL" clId="{435800E2-4914-417F-B10B-ECF0A0718744}" dt="2024-07-25T14:47:54.268" v="1194" actId="1076"/>
        <pc:sldMkLst>
          <pc:docMk/>
          <pc:sldMk cId="423530690" sldId="816"/>
        </pc:sldMkLst>
        <pc:spChg chg="mod">
          <ac:chgData name="Karly O'Brien" userId="9f716a82-43b1-4845-a39d-4cf54aa04144" providerId="ADAL" clId="{435800E2-4914-417F-B10B-ECF0A0718744}" dt="2024-07-25T14:47:38.002" v="1190" actId="14100"/>
          <ac:spMkLst>
            <pc:docMk/>
            <pc:sldMk cId="423530690" sldId="816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47:54.268" v="1194" actId="1076"/>
          <ac:picMkLst>
            <pc:docMk/>
            <pc:sldMk cId="423530690" sldId="816"/>
            <ac:picMk id="25602" creationId="{B297B2A4-81F7-C7E1-BC2C-3F4D2D915AAA}"/>
          </ac:picMkLst>
        </pc:picChg>
      </pc:sldChg>
      <pc:sldChg chg="addSp modSp add mod">
        <pc:chgData name="Karly O'Brien" userId="9f716a82-43b1-4845-a39d-4cf54aa04144" providerId="ADAL" clId="{435800E2-4914-417F-B10B-ECF0A0718744}" dt="2024-07-25T14:48:28.612" v="1208" actId="1076"/>
        <pc:sldMkLst>
          <pc:docMk/>
          <pc:sldMk cId="2074064573" sldId="817"/>
        </pc:sldMkLst>
        <pc:spChg chg="mod">
          <ac:chgData name="Karly O'Brien" userId="9f716a82-43b1-4845-a39d-4cf54aa04144" providerId="ADAL" clId="{435800E2-4914-417F-B10B-ECF0A0718744}" dt="2024-07-25T14:48:16.420" v="1204" actId="14100"/>
          <ac:spMkLst>
            <pc:docMk/>
            <pc:sldMk cId="2074064573" sldId="817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48:28.612" v="1208" actId="1076"/>
          <ac:picMkLst>
            <pc:docMk/>
            <pc:sldMk cId="2074064573" sldId="817"/>
            <ac:picMk id="27650" creationId="{8779F267-3599-462B-7518-D33E2C95D830}"/>
          </ac:picMkLst>
        </pc:picChg>
      </pc:sldChg>
      <pc:sldChg chg="addSp modSp add mod">
        <pc:chgData name="Karly O'Brien" userId="9f716a82-43b1-4845-a39d-4cf54aa04144" providerId="ADAL" clId="{435800E2-4914-417F-B10B-ECF0A0718744}" dt="2024-07-25T14:48:49.906" v="1216" actId="1076"/>
        <pc:sldMkLst>
          <pc:docMk/>
          <pc:sldMk cId="1515368222" sldId="818"/>
        </pc:sldMkLst>
        <pc:spChg chg="mod">
          <ac:chgData name="Karly O'Brien" userId="9f716a82-43b1-4845-a39d-4cf54aa04144" providerId="ADAL" clId="{435800E2-4914-417F-B10B-ECF0A0718744}" dt="2024-07-25T14:48:34.336" v="1212" actId="14100"/>
          <ac:spMkLst>
            <pc:docMk/>
            <pc:sldMk cId="1515368222" sldId="818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48:49.906" v="1216" actId="1076"/>
          <ac:picMkLst>
            <pc:docMk/>
            <pc:sldMk cId="1515368222" sldId="818"/>
            <ac:picMk id="28674" creationId="{0FB9ADDC-A6A0-04D9-55B6-23F3926D56B7}"/>
          </ac:picMkLst>
        </pc:picChg>
      </pc:sldChg>
      <pc:sldChg chg="addSp modSp add mod">
        <pc:chgData name="Karly O'Brien" userId="9f716a82-43b1-4845-a39d-4cf54aa04144" providerId="ADAL" clId="{435800E2-4914-417F-B10B-ECF0A0718744}" dt="2024-07-25T14:49:17.347" v="1225" actId="1076"/>
        <pc:sldMkLst>
          <pc:docMk/>
          <pc:sldMk cId="3160137811" sldId="819"/>
        </pc:sldMkLst>
        <pc:spChg chg="mod">
          <ac:chgData name="Karly O'Brien" userId="9f716a82-43b1-4845-a39d-4cf54aa04144" providerId="ADAL" clId="{435800E2-4914-417F-B10B-ECF0A0718744}" dt="2024-07-25T14:49:01.454" v="1221" actId="1076"/>
          <ac:spMkLst>
            <pc:docMk/>
            <pc:sldMk cId="3160137811" sldId="819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49:17.347" v="1225" actId="1076"/>
          <ac:picMkLst>
            <pc:docMk/>
            <pc:sldMk cId="3160137811" sldId="819"/>
            <ac:picMk id="29698" creationId="{5E7BA95B-2BE8-0D0C-CEC7-03A6A263281E}"/>
          </ac:picMkLst>
        </pc:picChg>
      </pc:sldChg>
      <pc:sldChg chg="addSp modSp add mod">
        <pc:chgData name="Karly O'Brien" userId="9f716a82-43b1-4845-a39d-4cf54aa04144" providerId="ADAL" clId="{435800E2-4914-417F-B10B-ECF0A0718744}" dt="2024-07-25T14:49:37.426" v="1233" actId="1076"/>
        <pc:sldMkLst>
          <pc:docMk/>
          <pc:sldMk cId="3996717401" sldId="820"/>
        </pc:sldMkLst>
        <pc:spChg chg="mod">
          <ac:chgData name="Karly O'Brien" userId="9f716a82-43b1-4845-a39d-4cf54aa04144" providerId="ADAL" clId="{435800E2-4914-417F-B10B-ECF0A0718744}" dt="2024-07-25T14:49:25.393" v="1229" actId="14100"/>
          <ac:spMkLst>
            <pc:docMk/>
            <pc:sldMk cId="3996717401" sldId="820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49:37.426" v="1233" actId="1076"/>
          <ac:picMkLst>
            <pc:docMk/>
            <pc:sldMk cId="3996717401" sldId="820"/>
            <ac:picMk id="30722" creationId="{C7EE8670-EA85-C777-8334-C58EC1DB7907}"/>
          </ac:picMkLst>
        </pc:picChg>
      </pc:sldChg>
      <pc:sldChg chg="add del">
        <pc:chgData name="Karly O'Brien" userId="9f716a82-43b1-4845-a39d-4cf54aa04144" providerId="ADAL" clId="{435800E2-4914-417F-B10B-ECF0A0718744}" dt="2024-07-22T15:03:23.778" v="374" actId="47"/>
        <pc:sldMkLst>
          <pc:docMk/>
          <pc:sldMk cId="1039532010" sldId="821"/>
        </pc:sldMkLst>
      </pc:sldChg>
      <pc:sldChg chg="addSp modSp add mod">
        <pc:chgData name="Karly O'Brien" userId="9f716a82-43b1-4845-a39d-4cf54aa04144" providerId="ADAL" clId="{435800E2-4914-417F-B10B-ECF0A0718744}" dt="2024-07-25T14:50:16.956" v="1247" actId="1076"/>
        <pc:sldMkLst>
          <pc:docMk/>
          <pc:sldMk cId="4282683627" sldId="822"/>
        </pc:sldMkLst>
        <pc:spChg chg="mod">
          <ac:chgData name="Karly O'Brien" userId="9f716a82-43b1-4845-a39d-4cf54aa04144" providerId="ADAL" clId="{435800E2-4914-417F-B10B-ECF0A0718744}" dt="2024-07-25T14:50:13.491" v="1246" actId="1076"/>
          <ac:spMkLst>
            <pc:docMk/>
            <pc:sldMk cId="4282683627" sldId="822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50:16.956" v="1247" actId="1076"/>
          <ac:picMkLst>
            <pc:docMk/>
            <pc:sldMk cId="4282683627" sldId="822"/>
            <ac:picMk id="31746" creationId="{969547FD-E16A-D819-FC2B-9E640AFAD28D}"/>
          </ac:picMkLst>
        </pc:picChg>
      </pc:sldChg>
      <pc:sldChg chg="addSp delSp modSp add del mod">
        <pc:chgData name="Karly O'Brien" userId="9f716a82-43b1-4845-a39d-4cf54aa04144" providerId="ADAL" clId="{435800E2-4914-417F-B10B-ECF0A0718744}" dt="2024-07-25T14:54:18.507" v="1422" actId="47"/>
        <pc:sldMkLst>
          <pc:docMk/>
          <pc:sldMk cId="3906502173" sldId="823"/>
        </pc:sldMkLst>
        <pc:spChg chg="add del mod">
          <ac:chgData name="Karly O'Brien" userId="9f716a82-43b1-4845-a39d-4cf54aa04144" providerId="ADAL" clId="{435800E2-4914-417F-B10B-ECF0A0718744}" dt="2024-07-25T14:50:49.517" v="1255" actId="478"/>
          <ac:spMkLst>
            <pc:docMk/>
            <pc:sldMk cId="3906502173" sldId="823"/>
            <ac:spMk id="2" creationId="{9FC10F53-0A2D-C007-D130-8874B2A28DC8}"/>
          </ac:spMkLst>
        </pc:spChg>
        <pc:spChg chg="mod">
          <ac:chgData name="Karly O'Brien" userId="9f716a82-43b1-4845-a39d-4cf54aa04144" providerId="ADAL" clId="{435800E2-4914-417F-B10B-ECF0A0718744}" dt="2024-07-25T14:51:00.841" v="1262" actId="1076"/>
          <ac:spMkLst>
            <pc:docMk/>
            <pc:sldMk cId="3906502173" sldId="823"/>
            <ac:spMk id="3" creationId="{B2C91919-378D-4279-B69C-8350FAF246D7}"/>
          </ac:spMkLst>
        </pc:spChg>
      </pc:sldChg>
      <pc:sldChg chg="modSp add del mod">
        <pc:chgData name="Karly O'Brien" userId="9f716a82-43b1-4845-a39d-4cf54aa04144" providerId="ADAL" clId="{435800E2-4914-417F-B10B-ECF0A0718744}" dt="2024-07-25T14:54:19.170" v="1423" actId="47"/>
        <pc:sldMkLst>
          <pc:docMk/>
          <pc:sldMk cId="1229080244" sldId="824"/>
        </pc:sldMkLst>
        <pc:spChg chg="mod">
          <ac:chgData name="Karly O'Brien" userId="9f716a82-43b1-4845-a39d-4cf54aa04144" providerId="ADAL" clId="{435800E2-4914-417F-B10B-ECF0A0718744}" dt="2024-07-22T15:05:25.343" v="468" actId="20577"/>
          <ac:spMkLst>
            <pc:docMk/>
            <pc:sldMk cId="1229080244" sldId="824"/>
            <ac:spMk id="2" creationId="{9FC10F53-0A2D-C007-D130-8874B2A28DC8}"/>
          </ac:spMkLst>
        </pc:spChg>
        <pc:spChg chg="mod">
          <ac:chgData name="Karly O'Brien" userId="9f716a82-43b1-4845-a39d-4cf54aa04144" providerId="ADAL" clId="{435800E2-4914-417F-B10B-ECF0A0718744}" dt="2024-07-22T15:05:05.065" v="456" actId="20577"/>
          <ac:spMkLst>
            <pc:docMk/>
            <pc:sldMk cId="1229080244" sldId="824"/>
            <ac:spMk id="3" creationId="{B2C91919-378D-4279-B69C-8350FAF246D7}"/>
          </ac:spMkLst>
        </pc:spChg>
      </pc:sldChg>
      <pc:sldChg chg="modSp add del mod">
        <pc:chgData name="Karly O'Brien" userId="9f716a82-43b1-4845-a39d-4cf54aa04144" providerId="ADAL" clId="{435800E2-4914-417F-B10B-ECF0A0718744}" dt="2024-07-22T15:06:08.584" v="491" actId="47"/>
        <pc:sldMkLst>
          <pc:docMk/>
          <pc:sldMk cId="3160866526" sldId="825"/>
        </pc:sldMkLst>
        <pc:spChg chg="mod">
          <ac:chgData name="Karly O'Brien" userId="9f716a82-43b1-4845-a39d-4cf54aa04144" providerId="ADAL" clId="{435800E2-4914-417F-B10B-ECF0A0718744}" dt="2024-07-22T15:05:40.871" v="474" actId="20577"/>
          <ac:spMkLst>
            <pc:docMk/>
            <pc:sldMk cId="3160866526" sldId="825"/>
            <ac:spMk id="3" creationId="{B2C91919-378D-4279-B69C-8350FAF246D7}"/>
          </ac:spMkLst>
        </pc:spChg>
      </pc:sldChg>
      <pc:sldChg chg="modSp add del mod">
        <pc:chgData name="Karly O'Brien" userId="9f716a82-43b1-4845-a39d-4cf54aa04144" providerId="ADAL" clId="{435800E2-4914-417F-B10B-ECF0A0718744}" dt="2024-07-25T14:54:20.475" v="1424" actId="47"/>
        <pc:sldMkLst>
          <pc:docMk/>
          <pc:sldMk cId="2913968185" sldId="826"/>
        </pc:sldMkLst>
        <pc:spChg chg="mod">
          <ac:chgData name="Karly O'Brien" userId="9f716a82-43b1-4845-a39d-4cf54aa04144" providerId="ADAL" clId="{435800E2-4914-417F-B10B-ECF0A0718744}" dt="2024-07-22T15:06:06.080" v="490" actId="20577"/>
          <ac:spMkLst>
            <pc:docMk/>
            <pc:sldMk cId="2913968185" sldId="826"/>
            <ac:spMk id="3" creationId="{B2C91919-378D-4279-B69C-8350FAF246D7}"/>
          </ac:spMkLst>
        </pc:spChg>
      </pc:sldChg>
      <pc:sldChg chg="modSp add del mod">
        <pc:chgData name="Karly O'Brien" userId="9f716a82-43b1-4845-a39d-4cf54aa04144" providerId="ADAL" clId="{435800E2-4914-417F-B10B-ECF0A0718744}" dt="2024-07-25T14:54:21.040" v="1425" actId="47"/>
        <pc:sldMkLst>
          <pc:docMk/>
          <pc:sldMk cId="3526735842" sldId="827"/>
        </pc:sldMkLst>
        <pc:spChg chg="mod">
          <ac:chgData name="Karly O'Brien" userId="9f716a82-43b1-4845-a39d-4cf54aa04144" providerId="ADAL" clId="{435800E2-4914-417F-B10B-ECF0A0718744}" dt="2024-07-22T15:06:50.490" v="528" actId="1076"/>
          <ac:spMkLst>
            <pc:docMk/>
            <pc:sldMk cId="3526735842" sldId="827"/>
            <ac:spMk id="3" creationId="{B2C91919-378D-4279-B69C-8350FAF246D7}"/>
          </ac:spMkLst>
        </pc:spChg>
      </pc:sldChg>
      <pc:sldChg chg="add del">
        <pc:chgData name="Karly O'Brien" userId="9f716a82-43b1-4845-a39d-4cf54aa04144" providerId="ADAL" clId="{435800E2-4914-417F-B10B-ECF0A0718744}" dt="2024-07-22T15:07:05.061" v="530" actId="47"/>
        <pc:sldMkLst>
          <pc:docMk/>
          <pc:sldMk cId="3489455827" sldId="828"/>
        </pc:sldMkLst>
      </pc:sldChg>
      <pc:sldChg chg="modSp add del mod">
        <pc:chgData name="Karly O'Brien" userId="9f716a82-43b1-4845-a39d-4cf54aa04144" providerId="ADAL" clId="{435800E2-4914-417F-B10B-ECF0A0718744}" dt="2024-07-25T14:54:22.360" v="1426" actId="47"/>
        <pc:sldMkLst>
          <pc:docMk/>
          <pc:sldMk cId="4080984812" sldId="828"/>
        </pc:sldMkLst>
        <pc:spChg chg="mod">
          <ac:chgData name="Karly O'Brien" userId="9f716a82-43b1-4845-a39d-4cf54aa04144" providerId="ADAL" clId="{435800E2-4914-417F-B10B-ECF0A0718744}" dt="2024-07-22T15:07:11.248" v="541" actId="20577"/>
          <ac:spMkLst>
            <pc:docMk/>
            <pc:sldMk cId="4080984812" sldId="828"/>
            <ac:spMk id="3" creationId="{B2C91919-378D-4279-B69C-8350FAF246D7}"/>
          </ac:spMkLst>
        </pc:spChg>
      </pc:sldChg>
      <pc:sldChg chg="addSp delSp modSp add mod">
        <pc:chgData name="Karly O'Brien" userId="9f716a82-43b1-4845-a39d-4cf54aa04144" providerId="ADAL" clId="{435800E2-4914-417F-B10B-ECF0A0718744}" dt="2024-07-25T15:00:20.845" v="1541" actId="1076"/>
        <pc:sldMkLst>
          <pc:docMk/>
          <pc:sldMk cId="3604614949" sldId="829"/>
        </pc:sldMkLst>
        <pc:spChg chg="add del mod">
          <ac:chgData name="Karly O'Brien" userId="9f716a82-43b1-4845-a39d-4cf54aa04144" providerId="ADAL" clId="{435800E2-4914-417F-B10B-ECF0A0718744}" dt="2024-07-25T14:55:44.906" v="1439" actId="478"/>
          <ac:spMkLst>
            <pc:docMk/>
            <pc:sldMk cId="3604614949" sldId="829"/>
            <ac:spMk id="2" creationId="{A304587D-8FFE-363E-A414-97819685F84E}"/>
          </ac:spMkLst>
        </pc:spChg>
        <pc:spChg chg="mod">
          <ac:chgData name="Karly O'Brien" userId="9f716a82-43b1-4845-a39d-4cf54aa04144" providerId="ADAL" clId="{435800E2-4914-417F-B10B-ECF0A0718744}" dt="2024-07-25T14:54:44.568" v="1432" actId="1076"/>
          <ac:spMkLst>
            <pc:docMk/>
            <pc:sldMk cId="3604614949" sldId="829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5:00:20.845" v="1541" actId="1076"/>
          <ac:picMkLst>
            <pc:docMk/>
            <pc:sldMk cId="3604614949" sldId="829"/>
            <ac:picMk id="4" creationId="{8C751326-B209-7310-F8DD-AD0B98E2E225}"/>
          </ac:picMkLst>
        </pc:picChg>
        <pc:picChg chg="add del">
          <ac:chgData name="Karly O'Brien" userId="9f716a82-43b1-4845-a39d-4cf54aa04144" providerId="ADAL" clId="{435800E2-4914-417F-B10B-ECF0A0718744}" dt="2024-07-25T14:54:56.307" v="1434" actId="478"/>
          <ac:picMkLst>
            <pc:docMk/>
            <pc:sldMk cId="3604614949" sldId="829"/>
            <ac:picMk id="32770" creationId="{79AB38A2-E674-A686-F660-0538DC6DE498}"/>
          </ac:picMkLst>
        </pc:picChg>
        <pc:picChg chg="add del">
          <ac:chgData name="Karly O'Brien" userId="9f716a82-43b1-4845-a39d-4cf54aa04144" providerId="ADAL" clId="{435800E2-4914-417F-B10B-ECF0A0718744}" dt="2024-07-25T14:55:06.934" v="1436" actId="478"/>
          <ac:picMkLst>
            <pc:docMk/>
            <pc:sldMk cId="3604614949" sldId="829"/>
            <ac:picMk id="32772" creationId="{364FC45A-39F8-E1E8-4C21-41082B6C82F3}"/>
          </ac:picMkLst>
        </pc:picChg>
        <pc:picChg chg="add del mod">
          <ac:chgData name="Karly O'Brien" userId="9f716a82-43b1-4845-a39d-4cf54aa04144" providerId="ADAL" clId="{435800E2-4914-417F-B10B-ECF0A0718744}" dt="2024-07-25T15:00:18.494" v="1539" actId="478"/>
          <ac:picMkLst>
            <pc:docMk/>
            <pc:sldMk cId="3604614949" sldId="829"/>
            <ac:picMk id="32776" creationId="{4F12252D-FDC9-BB2A-02D2-7380962A597F}"/>
          </ac:picMkLst>
        </pc:picChg>
      </pc:sldChg>
      <pc:sldChg chg="addSp modSp add mod ord">
        <pc:chgData name="Karly O'Brien" userId="9f716a82-43b1-4845-a39d-4cf54aa04144" providerId="ADAL" clId="{435800E2-4914-417F-B10B-ECF0A0718744}" dt="2024-07-25T15:07:41.723" v="1677"/>
        <pc:sldMkLst>
          <pc:docMk/>
          <pc:sldMk cId="2371056765" sldId="830"/>
        </pc:sldMkLst>
        <pc:spChg chg="mod">
          <ac:chgData name="Karly O'Brien" userId="9f716a82-43b1-4845-a39d-4cf54aa04144" providerId="ADAL" clId="{435800E2-4914-417F-B10B-ECF0A0718744}" dt="2024-07-25T14:57:09.772" v="1456" actId="1076"/>
          <ac:spMkLst>
            <pc:docMk/>
            <pc:sldMk cId="2371056765" sldId="830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57:13.204" v="1459" actId="1076"/>
          <ac:picMkLst>
            <pc:docMk/>
            <pc:sldMk cId="2371056765" sldId="830"/>
            <ac:picMk id="33794" creationId="{120FB6DF-A9B7-8436-D32D-C81570C47F6B}"/>
          </ac:picMkLst>
        </pc:picChg>
      </pc:sldChg>
      <pc:sldChg chg="addSp modSp add mod ord">
        <pc:chgData name="Karly O'Brien" userId="9f716a82-43b1-4845-a39d-4cf54aa04144" providerId="ADAL" clId="{435800E2-4914-417F-B10B-ECF0A0718744}" dt="2024-07-25T15:07:52.226" v="1692"/>
        <pc:sldMkLst>
          <pc:docMk/>
          <pc:sldMk cId="2256486826" sldId="831"/>
        </pc:sldMkLst>
        <pc:spChg chg="mod">
          <ac:chgData name="Karly O'Brien" userId="9f716a82-43b1-4845-a39d-4cf54aa04144" providerId="ADAL" clId="{435800E2-4914-417F-B10B-ECF0A0718744}" dt="2024-07-25T14:57:28.726" v="1472" actId="1076"/>
          <ac:spMkLst>
            <pc:docMk/>
            <pc:sldMk cId="2256486826" sldId="831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57:41.345" v="1477" actId="1076"/>
          <ac:picMkLst>
            <pc:docMk/>
            <pc:sldMk cId="2256486826" sldId="831"/>
            <ac:picMk id="34818" creationId="{7374E117-AC33-3D68-5B4D-0AB0FDE7780E}"/>
          </ac:picMkLst>
        </pc:picChg>
      </pc:sldChg>
      <pc:sldChg chg="addSp delSp modSp add mod ord">
        <pc:chgData name="Karly O'Brien" userId="9f716a82-43b1-4845-a39d-4cf54aa04144" providerId="ADAL" clId="{435800E2-4914-417F-B10B-ECF0A0718744}" dt="2024-07-25T15:07:56.778" v="1696"/>
        <pc:sldMkLst>
          <pc:docMk/>
          <pc:sldMk cId="1428868589" sldId="832"/>
        </pc:sldMkLst>
        <pc:spChg chg="mod">
          <ac:chgData name="Karly O'Brien" userId="9f716a82-43b1-4845-a39d-4cf54aa04144" providerId="ADAL" clId="{435800E2-4914-417F-B10B-ECF0A0718744}" dt="2024-07-25T14:57:49.315" v="1483" actId="14100"/>
          <ac:spMkLst>
            <pc:docMk/>
            <pc:sldMk cId="1428868589" sldId="832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57:52.322" v="1486" actId="1076"/>
          <ac:picMkLst>
            <pc:docMk/>
            <pc:sldMk cId="1428868589" sldId="832"/>
            <ac:picMk id="3074" creationId="{F005F0AC-D4DE-0C02-337D-E53BE7DF9505}"/>
          </ac:picMkLst>
        </pc:picChg>
        <pc:picChg chg="add del">
          <ac:chgData name="Karly O'Brien" userId="9f716a82-43b1-4845-a39d-4cf54aa04144" providerId="ADAL" clId="{435800E2-4914-417F-B10B-ECF0A0718744}" dt="2024-07-22T15:19:44.650" v="806" actId="478"/>
          <ac:picMkLst>
            <pc:docMk/>
            <pc:sldMk cId="1428868589" sldId="832"/>
            <ac:picMk id="3076" creationId="{34E32BD6-6981-8337-FE05-DBF451A52C9E}"/>
          </ac:picMkLst>
        </pc:picChg>
      </pc:sldChg>
      <pc:sldChg chg="modSp add del mod">
        <pc:chgData name="Karly O'Brien" userId="9f716a82-43b1-4845-a39d-4cf54aa04144" providerId="ADAL" clId="{435800E2-4914-417F-B10B-ECF0A0718744}" dt="2024-07-25T14:58:03.031" v="1490" actId="47"/>
        <pc:sldMkLst>
          <pc:docMk/>
          <pc:sldMk cId="22969487" sldId="833"/>
        </pc:sldMkLst>
        <pc:spChg chg="mod">
          <ac:chgData name="Karly O'Brien" userId="9f716a82-43b1-4845-a39d-4cf54aa04144" providerId="ADAL" clId="{435800E2-4914-417F-B10B-ECF0A0718744}" dt="2024-07-22T15:10:15.900" v="653" actId="20577"/>
          <ac:spMkLst>
            <pc:docMk/>
            <pc:sldMk cId="22969487" sldId="833"/>
            <ac:spMk id="3" creationId="{B2C91919-378D-4279-B69C-8350FAF246D7}"/>
          </ac:spMkLst>
        </pc:spChg>
      </pc:sldChg>
      <pc:sldChg chg="addSp modSp add del mod">
        <pc:chgData name="Karly O'Brien" userId="9f716a82-43b1-4845-a39d-4cf54aa04144" providerId="ADAL" clId="{435800E2-4914-417F-B10B-ECF0A0718744}" dt="2024-07-25T14:59:01.391" v="1517" actId="47"/>
        <pc:sldMkLst>
          <pc:docMk/>
          <pc:sldMk cId="3161165533" sldId="834"/>
        </pc:sldMkLst>
        <pc:spChg chg="mod">
          <ac:chgData name="Karly O'Brien" userId="9f716a82-43b1-4845-a39d-4cf54aa04144" providerId="ADAL" clId="{435800E2-4914-417F-B10B-ECF0A0718744}" dt="2024-07-22T15:10:18.259" v="656" actId="20577"/>
          <ac:spMkLst>
            <pc:docMk/>
            <pc:sldMk cId="3161165533" sldId="834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2T15:20:07.791" v="811" actId="1076"/>
          <ac:picMkLst>
            <pc:docMk/>
            <pc:sldMk cId="3161165533" sldId="834"/>
            <ac:picMk id="4098" creationId="{78938D21-C926-5C03-9F76-44BB305CC16D}"/>
          </ac:picMkLst>
        </pc:picChg>
      </pc:sldChg>
      <pc:sldChg chg="addSp modSp add del mod">
        <pc:chgData name="Karly O'Brien" userId="9f716a82-43b1-4845-a39d-4cf54aa04144" providerId="ADAL" clId="{435800E2-4914-417F-B10B-ECF0A0718744}" dt="2024-07-25T14:59:02.014" v="1518" actId="47"/>
        <pc:sldMkLst>
          <pc:docMk/>
          <pc:sldMk cId="4040366152" sldId="835"/>
        </pc:sldMkLst>
        <pc:spChg chg="mod">
          <ac:chgData name="Karly O'Brien" userId="9f716a82-43b1-4845-a39d-4cf54aa04144" providerId="ADAL" clId="{435800E2-4914-417F-B10B-ECF0A0718744}" dt="2024-07-22T15:21:50.186" v="831" actId="404"/>
          <ac:spMkLst>
            <pc:docMk/>
            <pc:sldMk cId="4040366152" sldId="835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2T15:21:51.961" v="832" actId="1076"/>
          <ac:picMkLst>
            <pc:docMk/>
            <pc:sldMk cId="4040366152" sldId="835"/>
            <ac:picMk id="6146" creationId="{01FF4C9E-31AA-E38A-E8CC-26D1DC29C9E9}"/>
          </ac:picMkLst>
        </pc:picChg>
      </pc:sldChg>
      <pc:sldChg chg="addSp modSp add mod ord">
        <pc:chgData name="Karly O'Brien" userId="9f716a82-43b1-4845-a39d-4cf54aa04144" providerId="ADAL" clId="{435800E2-4914-417F-B10B-ECF0A0718744}" dt="2024-07-25T15:09:51.053" v="1778"/>
        <pc:sldMkLst>
          <pc:docMk/>
          <pc:sldMk cId="1157993985" sldId="836"/>
        </pc:sldMkLst>
        <pc:spChg chg="mod">
          <ac:chgData name="Karly O'Brien" userId="9f716a82-43b1-4845-a39d-4cf54aa04144" providerId="ADAL" clId="{435800E2-4914-417F-B10B-ECF0A0718744}" dt="2024-07-25T14:59:40.023" v="1535" actId="14100"/>
          <ac:spMkLst>
            <pc:docMk/>
            <pc:sldMk cId="1157993985" sldId="836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5:00:08.867" v="1538" actId="1076"/>
          <ac:picMkLst>
            <pc:docMk/>
            <pc:sldMk cId="1157993985" sldId="836"/>
            <ac:picMk id="37890" creationId="{7FDE32B6-B04A-0C99-B2AA-7C1B830C269F}"/>
          </ac:picMkLst>
        </pc:picChg>
      </pc:sldChg>
      <pc:sldChg chg="addSp modSp add del mod">
        <pc:chgData name="Karly O'Brien" userId="9f716a82-43b1-4845-a39d-4cf54aa04144" providerId="ADAL" clId="{435800E2-4914-417F-B10B-ECF0A0718744}" dt="2024-07-25T15:00:24.623" v="1542" actId="47"/>
        <pc:sldMkLst>
          <pc:docMk/>
          <pc:sldMk cId="3300570813" sldId="837"/>
        </pc:sldMkLst>
        <pc:spChg chg="mod">
          <ac:chgData name="Karly O'Brien" userId="9f716a82-43b1-4845-a39d-4cf54aa04144" providerId="ADAL" clId="{435800E2-4914-417F-B10B-ECF0A0718744}" dt="2024-07-22T15:10:40.843" v="687" actId="20577"/>
          <ac:spMkLst>
            <pc:docMk/>
            <pc:sldMk cId="3300570813" sldId="837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2T15:20:57.519" v="814" actId="1076"/>
          <ac:picMkLst>
            <pc:docMk/>
            <pc:sldMk cId="3300570813" sldId="837"/>
            <ac:picMk id="5122" creationId="{04D585AA-B369-7757-4157-796A147DCC72}"/>
          </ac:picMkLst>
        </pc:picChg>
      </pc:sldChg>
      <pc:sldChg chg="addSp modSp add mod ord">
        <pc:chgData name="Karly O'Brien" userId="9f716a82-43b1-4845-a39d-4cf54aa04144" providerId="ADAL" clId="{435800E2-4914-417F-B10B-ECF0A0718744}" dt="2024-07-25T15:09:10.055" v="1728" actId="1076"/>
        <pc:sldMkLst>
          <pc:docMk/>
          <pc:sldMk cId="1313429018" sldId="838"/>
        </pc:sldMkLst>
        <pc:spChg chg="mod">
          <ac:chgData name="Karly O'Brien" userId="9f716a82-43b1-4845-a39d-4cf54aa04144" providerId="ADAL" clId="{435800E2-4914-417F-B10B-ECF0A0718744}" dt="2024-07-25T15:09:08.358" v="1727" actId="1076"/>
          <ac:spMkLst>
            <pc:docMk/>
            <pc:sldMk cId="1313429018" sldId="838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5:09:10.055" v="1728" actId="1076"/>
          <ac:picMkLst>
            <pc:docMk/>
            <pc:sldMk cId="1313429018" sldId="838"/>
            <ac:picMk id="43010" creationId="{FA8816F4-B2E6-3B37-DE54-A4880A247EA6}"/>
          </ac:picMkLst>
        </pc:picChg>
      </pc:sldChg>
      <pc:sldChg chg="modSp add del mod">
        <pc:chgData name="Karly O'Brien" userId="9f716a82-43b1-4845-a39d-4cf54aa04144" providerId="ADAL" clId="{435800E2-4914-417F-B10B-ECF0A0718744}" dt="2024-07-25T15:01:22.347" v="1556" actId="47"/>
        <pc:sldMkLst>
          <pc:docMk/>
          <pc:sldMk cId="3213017895" sldId="839"/>
        </pc:sldMkLst>
        <pc:spChg chg="mod">
          <ac:chgData name="Karly O'Brien" userId="9f716a82-43b1-4845-a39d-4cf54aa04144" providerId="ADAL" clId="{435800E2-4914-417F-B10B-ECF0A0718744}" dt="2024-07-22T15:11:23.079" v="760" actId="1076"/>
          <ac:spMkLst>
            <pc:docMk/>
            <pc:sldMk cId="3213017895" sldId="839"/>
            <ac:spMk id="3" creationId="{B2C91919-378D-4279-B69C-8350FAF246D7}"/>
          </ac:spMkLst>
        </pc:spChg>
      </pc:sldChg>
      <pc:sldChg chg="addSp modSp add mod ord">
        <pc:chgData name="Karly O'Brien" userId="9f716a82-43b1-4845-a39d-4cf54aa04144" providerId="ADAL" clId="{435800E2-4914-417F-B10B-ECF0A0718744}" dt="2024-07-25T15:09:18.214" v="1730"/>
        <pc:sldMkLst>
          <pc:docMk/>
          <pc:sldMk cId="48959470" sldId="840"/>
        </pc:sldMkLst>
        <pc:spChg chg="mod">
          <ac:chgData name="Karly O'Brien" userId="9f716a82-43b1-4845-a39d-4cf54aa04144" providerId="ADAL" clId="{435800E2-4914-417F-B10B-ECF0A0718744}" dt="2024-07-25T15:02:35.156" v="1592" actId="403"/>
          <ac:spMkLst>
            <pc:docMk/>
            <pc:sldMk cId="48959470" sldId="840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5:01:30.561" v="1565" actId="1076"/>
          <ac:picMkLst>
            <pc:docMk/>
            <pc:sldMk cId="48959470" sldId="840"/>
            <ac:picMk id="2" creationId="{F48F76DD-2B1B-4077-A46F-55DDDD4ACE45}"/>
          </ac:picMkLst>
        </pc:picChg>
      </pc:sldChg>
      <pc:sldChg chg="addSp delSp modSp add mod ord">
        <pc:chgData name="Karly O'Brien" userId="9f716a82-43b1-4845-a39d-4cf54aa04144" providerId="ADAL" clId="{435800E2-4914-417F-B10B-ECF0A0718744}" dt="2024-07-25T15:09:33.244" v="1752"/>
        <pc:sldMkLst>
          <pc:docMk/>
          <pc:sldMk cId="323749934" sldId="841"/>
        </pc:sldMkLst>
        <pc:spChg chg="mod">
          <ac:chgData name="Karly O'Brien" userId="9f716a82-43b1-4845-a39d-4cf54aa04144" providerId="ADAL" clId="{435800E2-4914-417F-B10B-ECF0A0718744}" dt="2024-07-25T15:02:21.954" v="1589" actId="1076"/>
          <ac:spMkLst>
            <pc:docMk/>
            <pc:sldMk cId="323749934" sldId="841"/>
            <ac:spMk id="3" creationId="{B2C91919-378D-4279-B69C-8350FAF246D7}"/>
          </ac:spMkLst>
        </pc:spChg>
        <pc:picChg chg="add del mod">
          <ac:chgData name="Karly O'Brien" userId="9f716a82-43b1-4845-a39d-4cf54aa04144" providerId="ADAL" clId="{435800E2-4914-417F-B10B-ECF0A0718744}" dt="2024-07-22T15:19:10.493" v="800" actId="478"/>
          <ac:picMkLst>
            <pc:docMk/>
            <pc:sldMk cId="323749934" sldId="841"/>
            <ac:picMk id="4" creationId="{CE3FCCE3-31C8-2582-5272-18F738B0BAA7}"/>
          </ac:picMkLst>
        </pc:picChg>
        <pc:picChg chg="add del mod">
          <ac:chgData name="Karly O'Brien" userId="9f716a82-43b1-4845-a39d-4cf54aa04144" providerId="ADAL" clId="{435800E2-4914-417F-B10B-ECF0A0718744}" dt="2024-07-22T15:19:00.151" v="795" actId="478"/>
          <ac:picMkLst>
            <pc:docMk/>
            <pc:sldMk cId="323749934" sldId="841"/>
            <ac:picMk id="2050" creationId="{7E686C94-7E4C-EFB3-503A-4F2FC605763A}"/>
          </ac:picMkLst>
        </pc:picChg>
        <pc:picChg chg="add mod">
          <ac:chgData name="Karly O'Brien" userId="9f716a82-43b1-4845-a39d-4cf54aa04144" providerId="ADAL" clId="{435800E2-4914-417F-B10B-ECF0A0718744}" dt="2024-07-25T15:02:23.061" v="1590" actId="1076"/>
          <ac:picMkLst>
            <pc:docMk/>
            <pc:sldMk cId="323749934" sldId="841"/>
            <ac:picMk id="38914" creationId="{5445411E-AFE2-C0DD-41CA-63EB8E278D46}"/>
          </ac:picMkLst>
        </pc:picChg>
      </pc:sldChg>
      <pc:sldChg chg="addSp modSp add mod ord">
        <pc:chgData name="Karly O'Brien" userId="9f716a82-43b1-4845-a39d-4cf54aa04144" providerId="ADAL" clId="{435800E2-4914-417F-B10B-ECF0A0718744}" dt="2024-07-25T15:09:35.551" v="1754"/>
        <pc:sldMkLst>
          <pc:docMk/>
          <pc:sldMk cId="3587363721" sldId="842"/>
        </pc:sldMkLst>
        <pc:spChg chg="mod">
          <ac:chgData name="Karly O'Brien" userId="9f716a82-43b1-4845-a39d-4cf54aa04144" providerId="ADAL" clId="{435800E2-4914-417F-B10B-ECF0A0718744}" dt="2024-07-25T15:02:49.567" v="1595" actId="14100"/>
          <ac:spMkLst>
            <pc:docMk/>
            <pc:sldMk cId="3587363721" sldId="842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5:03:00.444" v="1599" actId="1076"/>
          <ac:picMkLst>
            <pc:docMk/>
            <pc:sldMk cId="3587363721" sldId="842"/>
            <ac:picMk id="39938" creationId="{39349FB8-29ED-8EDE-E6AB-8C7A5AAB6105}"/>
          </ac:picMkLst>
        </pc:picChg>
      </pc:sldChg>
      <pc:sldChg chg="addSp delSp modSp add del mod">
        <pc:chgData name="Karly O'Brien" userId="9f716a82-43b1-4845-a39d-4cf54aa04144" providerId="ADAL" clId="{435800E2-4914-417F-B10B-ECF0A0718744}" dt="2024-07-25T15:03:17.734" v="1604" actId="47"/>
        <pc:sldMkLst>
          <pc:docMk/>
          <pc:sldMk cId="581494882" sldId="843"/>
        </pc:sldMkLst>
        <pc:spChg chg="mod">
          <ac:chgData name="Karly O'Brien" userId="9f716a82-43b1-4845-a39d-4cf54aa04144" providerId="ADAL" clId="{435800E2-4914-417F-B10B-ECF0A0718744}" dt="2024-07-22T15:12:10.430" v="775" actId="20577"/>
          <ac:spMkLst>
            <pc:docMk/>
            <pc:sldMk cId="581494882" sldId="843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2T15:22:14.083" v="835" actId="1076"/>
          <ac:picMkLst>
            <pc:docMk/>
            <pc:sldMk cId="581494882" sldId="843"/>
            <ac:picMk id="7170" creationId="{F41046F9-C7C5-B8CE-A75A-C7EE7E32DA11}"/>
          </ac:picMkLst>
        </pc:picChg>
        <pc:picChg chg="add del">
          <ac:chgData name="Karly O'Brien" userId="9f716a82-43b1-4845-a39d-4cf54aa04144" providerId="ADAL" clId="{435800E2-4914-417F-B10B-ECF0A0718744}" dt="2024-07-22T15:22:30.963" v="837" actId="478"/>
          <ac:picMkLst>
            <pc:docMk/>
            <pc:sldMk cId="581494882" sldId="843"/>
            <ac:picMk id="7172" creationId="{5F071D6F-8FE4-8476-58EF-E60F238817CD}"/>
          </ac:picMkLst>
        </pc:picChg>
      </pc:sldChg>
      <pc:sldChg chg="new del">
        <pc:chgData name="Karly O'Brien" userId="9f716a82-43b1-4845-a39d-4cf54aa04144" providerId="ADAL" clId="{435800E2-4914-417F-B10B-ECF0A0718744}" dt="2024-07-23T13:45:33.575" v="853" actId="47"/>
        <pc:sldMkLst>
          <pc:docMk/>
          <pc:sldMk cId="2042705576" sldId="844"/>
        </pc:sldMkLst>
      </pc:sldChg>
      <pc:sldChg chg="addSp delSp modSp add mod ord">
        <pc:chgData name="Karly O'Brien" userId="9f716a82-43b1-4845-a39d-4cf54aa04144" providerId="ADAL" clId="{435800E2-4914-417F-B10B-ECF0A0718744}" dt="2024-07-25T15:09:52.435" v="1780"/>
        <pc:sldMkLst>
          <pc:docMk/>
          <pc:sldMk cId="2326998696" sldId="844"/>
        </pc:sldMkLst>
        <pc:spChg chg="mod">
          <ac:chgData name="Karly O'Brien" userId="9f716a82-43b1-4845-a39d-4cf54aa04144" providerId="ADAL" clId="{435800E2-4914-417F-B10B-ECF0A0718744}" dt="2024-07-25T14:59:29.549" v="1530" actId="1076"/>
          <ac:spMkLst>
            <pc:docMk/>
            <pc:sldMk cId="2326998696" sldId="844"/>
            <ac:spMk id="3" creationId="{B2C91919-378D-4279-B69C-8350FAF246D7}"/>
          </ac:spMkLst>
        </pc:spChg>
        <pc:picChg chg="del">
          <ac:chgData name="Karly O'Brien" userId="9f716a82-43b1-4845-a39d-4cf54aa04144" providerId="ADAL" clId="{435800E2-4914-417F-B10B-ECF0A0718744}" dt="2024-07-23T13:45:41.975" v="858" actId="478"/>
          <ac:picMkLst>
            <pc:docMk/>
            <pc:sldMk cId="2326998696" sldId="844"/>
            <ac:picMk id="6146" creationId="{01FF4C9E-31AA-E38A-E8CC-26D1DC29C9E9}"/>
          </ac:picMkLst>
        </pc:picChg>
        <pc:picChg chg="add mod">
          <ac:chgData name="Karly O'Brien" userId="9f716a82-43b1-4845-a39d-4cf54aa04144" providerId="ADAL" clId="{435800E2-4914-417F-B10B-ECF0A0718744}" dt="2024-07-25T14:59:24.567" v="1528" actId="1076"/>
          <ac:picMkLst>
            <pc:docMk/>
            <pc:sldMk cId="2326998696" sldId="844"/>
            <ac:picMk id="36866" creationId="{F22DCADC-2B45-ED85-41C0-C466F3AB1E18}"/>
          </ac:picMkLst>
        </pc:picChg>
      </pc:sldChg>
      <pc:sldChg chg="delSp modSp add del mod">
        <pc:chgData name="Karly O'Brien" userId="9f716a82-43b1-4845-a39d-4cf54aa04144" providerId="ADAL" clId="{435800E2-4914-417F-B10B-ECF0A0718744}" dt="2024-07-25T14:06:12.522" v="948" actId="47"/>
        <pc:sldMkLst>
          <pc:docMk/>
          <pc:sldMk cId="2126030749" sldId="845"/>
        </pc:sldMkLst>
        <pc:spChg chg="mod">
          <ac:chgData name="Karly O'Brien" userId="9f716a82-43b1-4845-a39d-4cf54aa04144" providerId="ADAL" clId="{435800E2-4914-417F-B10B-ECF0A0718744}" dt="2024-07-25T14:03:28.028" v="915" actId="1076"/>
          <ac:spMkLst>
            <pc:docMk/>
            <pc:sldMk cId="2126030749" sldId="845"/>
            <ac:spMk id="3" creationId="{B2C91919-378D-4279-B69C-8350FAF246D7}"/>
          </ac:spMkLst>
        </pc:spChg>
        <pc:picChg chg="mod">
          <ac:chgData name="Karly O'Brien" userId="9f716a82-43b1-4845-a39d-4cf54aa04144" providerId="ADAL" clId="{435800E2-4914-417F-B10B-ECF0A0718744}" dt="2024-07-25T14:03:29.411" v="916" actId="1076"/>
          <ac:picMkLst>
            <pc:docMk/>
            <pc:sldMk cId="2126030749" sldId="845"/>
            <ac:picMk id="2" creationId="{47CDE5F2-4E25-F52D-5AB3-5797343729DD}"/>
          </ac:picMkLst>
        </pc:picChg>
        <pc:picChg chg="del">
          <ac:chgData name="Karly O'Brien" userId="9f716a82-43b1-4845-a39d-4cf54aa04144" providerId="ADAL" clId="{435800E2-4914-417F-B10B-ECF0A0718744}" dt="2024-07-25T13:54:57.698" v="879" actId="478"/>
          <ac:picMkLst>
            <pc:docMk/>
            <pc:sldMk cId="2126030749" sldId="845"/>
            <ac:picMk id="1028" creationId="{F6BD310D-D012-192C-F913-C49147B6C78B}"/>
          </ac:picMkLst>
        </pc:picChg>
      </pc:sldChg>
      <pc:sldChg chg="addSp delSp modSp add mod ord">
        <pc:chgData name="Karly O'Brien" userId="9f716a82-43b1-4845-a39d-4cf54aa04144" providerId="ADAL" clId="{435800E2-4914-417F-B10B-ECF0A0718744}" dt="2024-07-25T15:06:21.383" v="1643"/>
        <pc:sldMkLst>
          <pc:docMk/>
          <pc:sldMk cId="46025449" sldId="846"/>
        </pc:sldMkLst>
        <pc:spChg chg="mod">
          <ac:chgData name="Karly O'Brien" userId="9f716a82-43b1-4845-a39d-4cf54aa04144" providerId="ADAL" clId="{435800E2-4914-417F-B10B-ECF0A0718744}" dt="2024-07-25T14:51:37.615" v="1275" actId="1076"/>
          <ac:spMkLst>
            <pc:docMk/>
            <pc:sldMk cId="46025449" sldId="846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51:39.178" v="1276" actId="1076"/>
          <ac:picMkLst>
            <pc:docMk/>
            <pc:sldMk cId="46025449" sldId="846"/>
            <ac:picMk id="2" creationId="{7DEEA820-E245-DE08-127F-BD3FA2E38913}"/>
          </ac:picMkLst>
        </pc:picChg>
        <pc:picChg chg="del">
          <ac:chgData name="Karly O'Brien" userId="9f716a82-43b1-4845-a39d-4cf54aa04144" providerId="ADAL" clId="{435800E2-4914-417F-B10B-ECF0A0718744}" dt="2024-07-25T14:06:05.830" v="944" actId="478"/>
          <ac:picMkLst>
            <pc:docMk/>
            <pc:sldMk cId="46025449" sldId="846"/>
            <ac:picMk id="1028" creationId="{F6BD310D-D012-192C-F913-C49147B6C78B}"/>
          </ac:picMkLst>
        </pc:picChg>
      </pc:sldChg>
      <pc:sldChg chg="addSp delSp modSp add mod ord">
        <pc:chgData name="Karly O'Brien" userId="9f716a82-43b1-4845-a39d-4cf54aa04144" providerId="ADAL" clId="{435800E2-4914-417F-B10B-ECF0A0718744}" dt="2024-07-25T15:06:31.883" v="1645"/>
        <pc:sldMkLst>
          <pc:docMk/>
          <pc:sldMk cId="1803666582" sldId="847"/>
        </pc:sldMkLst>
        <pc:spChg chg="mod">
          <ac:chgData name="Karly O'Brien" userId="9f716a82-43b1-4845-a39d-4cf54aa04144" providerId="ADAL" clId="{435800E2-4914-417F-B10B-ECF0A0718744}" dt="2024-07-25T14:52:26.208" v="1324" actId="1076"/>
          <ac:spMkLst>
            <pc:docMk/>
            <pc:sldMk cId="1803666582" sldId="847"/>
            <ac:spMk id="3" creationId="{B2C91919-378D-4279-B69C-8350FAF246D7}"/>
          </ac:spMkLst>
        </pc:spChg>
        <pc:picChg chg="del">
          <ac:chgData name="Karly O'Brien" userId="9f716a82-43b1-4845-a39d-4cf54aa04144" providerId="ADAL" clId="{435800E2-4914-417F-B10B-ECF0A0718744}" dt="2024-07-25T14:08:40.738" v="987" actId="478"/>
          <ac:picMkLst>
            <pc:docMk/>
            <pc:sldMk cId="1803666582" sldId="847"/>
            <ac:picMk id="5122" creationId="{E10BE09C-CFBE-EA68-A722-59F968B8D948}"/>
          </ac:picMkLst>
        </pc:picChg>
        <pc:picChg chg="add mod">
          <ac:chgData name="Karly O'Brien" userId="9f716a82-43b1-4845-a39d-4cf54aa04144" providerId="ADAL" clId="{435800E2-4914-417F-B10B-ECF0A0718744}" dt="2024-07-25T14:52:27.328" v="1325" actId="1076"/>
          <ac:picMkLst>
            <pc:docMk/>
            <pc:sldMk cId="1803666582" sldId="847"/>
            <ac:picMk id="6146" creationId="{DAFD10FF-1BCF-27B0-5E52-DDAF8C384A05}"/>
          </ac:picMkLst>
        </pc:picChg>
      </pc:sldChg>
      <pc:sldChg chg="addSp delSp modSp add mod ord">
        <pc:chgData name="Karly O'Brien" userId="9f716a82-43b1-4845-a39d-4cf54aa04144" providerId="ADAL" clId="{435800E2-4914-417F-B10B-ECF0A0718744}" dt="2024-07-25T15:06:42.563" v="1647"/>
        <pc:sldMkLst>
          <pc:docMk/>
          <pc:sldMk cId="2650132987" sldId="848"/>
        </pc:sldMkLst>
        <pc:spChg chg="mod">
          <ac:chgData name="Karly O'Brien" userId="9f716a82-43b1-4845-a39d-4cf54aa04144" providerId="ADAL" clId="{435800E2-4914-417F-B10B-ECF0A0718744}" dt="2024-07-25T14:53:00.162" v="1365" actId="404"/>
          <ac:spMkLst>
            <pc:docMk/>
            <pc:sldMk cId="2650132987" sldId="848"/>
            <ac:spMk id="3" creationId="{B2C91919-378D-4279-B69C-8350FAF246D7}"/>
          </ac:spMkLst>
        </pc:spChg>
        <pc:picChg chg="del">
          <ac:chgData name="Karly O'Brien" userId="9f716a82-43b1-4845-a39d-4cf54aa04144" providerId="ADAL" clId="{435800E2-4914-417F-B10B-ECF0A0718744}" dt="2024-07-25T14:20:21.803" v="1042" actId="478"/>
          <ac:picMkLst>
            <pc:docMk/>
            <pc:sldMk cId="2650132987" sldId="848"/>
            <ac:picMk id="10242" creationId="{F7980D3F-7DEF-59B0-EDDC-436FEBDF5A5F}"/>
          </ac:picMkLst>
        </pc:picChg>
        <pc:picChg chg="add mod">
          <ac:chgData name="Karly O'Brien" userId="9f716a82-43b1-4845-a39d-4cf54aa04144" providerId="ADAL" clId="{435800E2-4914-417F-B10B-ECF0A0718744}" dt="2024-07-25T14:52:37.266" v="1328" actId="1076"/>
          <ac:picMkLst>
            <pc:docMk/>
            <pc:sldMk cId="2650132987" sldId="848"/>
            <ac:picMk id="11266" creationId="{150C0A0A-79AE-7BA8-314D-E8E60DA9D8FA}"/>
          </ac:picMkLst>
        </pc:picChg>
      </pc:sldChg>
      <pc:sldChg chg="addSp delSp modSp add mod ord">
        <pc:chgData name="Karly O'Brien" userId="9f716a82-43b1-4845-a39d-4cf54aa04144" providerId="ADAL" clId="{435800E2-4914-417F-B10B-ECF0A0718744}" dt="2024-07-25T15:06:53.980" v="1649"/>
        <pc:sldMkLst>
          <pc:docMk/>
          <pc:sldMk cId="2057978737" sldId="849"/>
        </pc:sldMkLst>
        <pc:spChg chg="mod">
          <ac:chgData name="Karly O'Brien" userId="9f716a82-43b1-4845-a39d-4cf54aa04144" providerId="ADAL" clId="{435800E2-4914-417F-B10B-ECF0A0718744}" dt="2024-07-25T14:53:49.199" v="1410" actId="404"/>
          <ac:spMkLst>
            <pc:docMk/>
            <pc:sldMk cId="2057978737" sldId="849"/>
            <ac:spMk id="3" creationId="{B2C91919-378D-4279-B69C-8350FAF246D7}"/>
          </ac:spMkLst>
        </pc:spChg>
        <pc:picChg chg="del">
          <ac:chgData name="Karly O'Brien" userId="9f716a82-43b1-4845-a39d-4cf54aa04144" providerId="ADAL" clId="{435800E2-4914-417F-B10B-ECF0A0718744}" dt="2024-07-25T14:25:49.586" v="1119" actId="478"/>
          <ac:picMkLst>
            <pc:docMk/>
            <pc:sldMk cId="2057978737" sldId="849"/>
            <ac:picMk id="17410" creationId="{01EC8B85-7B42-1784-C27B-6287F5B84701}"/>
          </ac:picMkLst>
        </pc:picChg>
        <pc:picChg chg="add mod">
          <ac:chgData name="Karly O'Brien" userId="9f716a82-43b1-4845-a39d-4cf54aa04144" providerId="ADAL" clId="{435800E2-4914-417F-B10B-ECF0A0718744}" dt="2024-07-25T14:53:12.706" v="1368" actId="1076"/>
          <ac:picMkLst>
            <pc:docMk/>
            <pc:sldMk cId="2057978737" sldId="849"/>
            <ac:picMk id="18434" creationId="{6CF1F2C1-4697-BF6D-C332-7DF038E74631}"/>
          </ac:picMkLst>
        </pc:picChg>
      </pc:sldChg>
      <pc:sldChg chg="addSp delSp modSp add mod ord">
        <pc:chgData name="Karly O'Brien" userId="9f716a82-43b1-4845-a39d-4cf54aa04144" providerId="ADAL" clId="{435800E2-4914-417F-B10B-ECF0A0718744}" dt="2024-07-25T15:07:48.966" v="1690"/>
        <pc:sldMkLst>
          <pc:docMk/>
          <pc:sldMk cId="3831611080" sldId="850"/>
        </pc:sldMkLst>
        <pc:spChg chg="mod">
          <ac:chgData name="Karly O'Brien" userId="9f716a82-43b1-4845-a39d-4cf54aa04144" providerId="ADAL" clId="{435800E2-4914-417F-B10B-ECF0A0718744}" dt="2024-07-25T14:54:05.134" v="1420" actId="404"/>
          <ac:spMkLst>
            <pc:docMk/>
            <pc:sldMk cId="3831611080" sldId="850"/>
            <ac:spMk id="3" creationId="{B2C91919-378D-4279-B69C-8350FAF246D7}"/>
          </ac:spMkLst>
        </pc:spChg>
        <pc:picChg chg="del">
          <ac:chgData name="Karly O'Brien" userId="9f716a82-43b1-4845-a39d-4cf54aa04144" providerId="ADAL" clId="{435800E2-4914-417F-B10B-ECF0A0718744}" dt="2024-07-25T14:48:05.349" v="1196" actId="478"/>
          <ac:picMkLst>
            <pc:docMk/>
            <pc:sldMk cId="3831611080" sldId="850"/>
            <ac:picMk id="25602" creationId="{B297B2A4-81F7-C7E1-BC2C-3F4D2D915AAA}"/>
          </ac:picMkLst>
        </pc:picChg>
        <pc:picChg chg="add mod">
          <ac:chgData name="Karly O'Brien" userId="9f716a82-43b1-4845-a39d-4cf54aa04144" providerId="ADAL" clId="{435800E2-4914-417F-B10B-ECF0A0718744}" dt="2024-07-25T14:54:09.873" v="1421" actId="1076"/>
          <ac:picMkLst>
            <pc:docMk/>
            <pc:sldMk cId="3831611080" sldId="850"/>
            <ac:picMk id="26626" creationId="{BEADC555-ED06-29A8-E431-2B9644CD8DAB}"/>
          </ac:picMkLst>
        </pc:picChg>
      </pc:sldChg>
      <pc:sldChg chg="addSp delSp modSp add mod ord">
        <pc:chgData name="Karly O'Brien" userId="9f716a82-43b1-4845-a39d-4cf54aa04144" providerId="ADAL" clId="{435800E2-4914-417F-B10B-ECF0A0718744}" dt="2024-07-25T15:07:58.282" v="1698"/>
        <pc:sldMkLst>
          <pc:docMk/>
          <pc:sldMk cId="1242894793" sldId="851"/>
        </pc:sldMkLst>
        <pc:spChg chg="mod">
          <ac:chgData name="Karly O'Brien" userId="9f716a82-43b1-4845-a39d-4cf54aa04144" providerId="ADAL" clId="{435800E2-4914-417F-B10B-ECF0A0718744}" dt="2024-07-25T14:58:01.483" v="1489" actId="20577"/>
          <ac:spMkLst>
            <pc:docMk/>
            <pc:sldMk cId="1242894793" sldId="851"/>
            <ac:spMk id="3" creationId="{B2C91919-378D-4279-B69C-8350FAF246D7}"/>
          </ac:spMkLst>
        </pc:spChg>
        <pc:picChg chg="del">
          <ac:chgData name="Karly O'Brien" userId="9f716a82-43b1-4845-a39d-4cf54aa04144" providerId="ADAL" clId="{435800E2-4914-417F-B10B-ECF0A0718744}" dt="2024-07-25T14:58:15.411" v="1491" actId="478"/>
          <ac:picMkLst>
            <pc:docMk/>
            <pc:sldMk cId="1242894793" sldId="851"/>
            <ac:picMk id="3074" creationId="{F005F0AC-D4DE-0C02-337D-E53BE7DF9505}"/>
          </ac:picMkLst>
        </pc:picChg>
        <pc:picChg chg="add mod">
          <ac:chgData name="Karly O'Brien" userId="9f716a82-43b1-4845-a39d-4cf54aa04144" providerId="ADAL" clId="{435800E2-4914-417F-B10B-ECF0A0718744}" dt="2024-07-25T14:58:18.777" v="1494" actId="1076"/>
          <ac:picMkLst>
            <pc:docMk/>
            <pc:sldMk cId="1242894793" sldId="851"/>
            <ac:picMk id="35842" creationId="{58A7A55F-64E4-12E8-3DE0-4DDD1F181CBC}"/>
          </ac:picMkLst>
        </pc:picChg>
      </pc:sldChg>
      <pc:sldChg chg="addSp delSp modSp add mod ord">
        <pc:chgData name="Karly O'Brien" userId="9f716a82-43b1-4845-a39d-4cf54aa04144" providerId="ADAL" clId="{435800E2-4914-417F-B10B-ECF0A0718744}" dt="2024-07-25T15:07:55.760" v="1694"/>
        <pc:sldMkLst>
          <pc:docMk/>
          <pc:sldMk cId="1243233660" sldId="852"/>
        </pc:sldMkLst>
        <pc:spChg chg="mod">
          <ac:chgData name="Karly O'Brien" userId="9f716a82-43b1-4845-a39d-4cf54aa04144" providerId="ADAL" clId="{435800E2-4914-417F-B10B-ECF0A0718744}" dt="2024-07-25T14:58:29.609" v="1497" actId="20577"/>
          <ac:spMkLst>
            <pc:docMk/>
            <pc:sldMk cId="1243233660" sldId="852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58:59.329" v="1516" actId="1076"/>
          <ac:picMkLst>
            <pc:docMk/>
            <pc:sldMk cId="1243233660" sldId="852"/>
            <ac:picMk id="2" creationId="{50105B05-1E9C-64BD-6197-654417E9EBBC}"/>
          </ac:picMkLst>
        </pc:picChg>
        <pc:picChg chg="del">
          <ac:chgData name="Karly O'Brien" userId="9f716a82-43b1-4845-a39d-4cf54aa04144" providerId="ADAL" clId="{435800E2-4914-417F-B10B-ECF0A0718744}" dt="2024-07-25T14:58:55.152" v="1512" actId="478"/>
          <ac:picMkLst>
            <pc:docMk/>
            <pc:sldMk cId="1243233660" sldId="852"/>
            <ac:picMk id="35842" creationId="{58A7A55F-64E4-12E8-3DE0-4DDD1F181CBC}"/>
          </ac:picMkLst>
        </pc:picChg>
      </pc:sldChg>
      <pc:sldChg chg="addSp delSp modSp add mod">
        <pc:chgData name="Karly O'Brien" userId="9f716a82-43b1-4845-a39d-4cf54aa04144" providerId="ADAL" clId="{435800E2-4914-417F-B10B-ECF0A0718744}" dt="2024-07-25T14:58:50.233" v="1511" actId="1076"/>
        <pc:sldMkLst>
          <pc:docMk/>
          <pc:sldMk cId="400246173" sldId="853"/>
        </pc:sldMkLst>
        <pc:spChg chg="mod">
          <ac:chgData name="Karly O'Brien" userId="9f716a82-43b1-4845-a39d-4cf54aa04144" providerId="ADAL" clId="{435800E2-4914-417F-B10B-ECF0A0718744}" dt="2024-07-25T14:58:40.186" v="1506" actId="1076"/>
          <ac:spMkLst>
            <pc:docMk/>
            <pc:sldMk cId="400246173" sldId="853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4:58:50.233" v="1511" actId="1076"/>
          <ac:picMkLst>
            <pc:docMk/>
            <pc:sldMk cId="400246173" sldId="853"/>
            <ac:picMk id="2" creationId="{B8DEAE83-188D-5083-E20B-163D57666D4B}"/>
          </ac:picMkLst>
        </pc:picChg>
        <pc:picChg chg="del">
          <ac:chgData name="Karly O'Brien" userId="9f716a82-43b1-4845-a39d-4cf54aa04144" providerId="ADAL" clId="{435800E2-4914-417F-B10B-ECF0A0718744}" dt="2024-07-25T14:58:40.851" v="1507" actId="478"/>
          <ac:picMkLst>
            <pc:docMk/>
            <pc:sldMk cId="400246173" sldId="853"/>
            <ac:picMk id="35842" creationId="{58A7A55F-64E4-12E8-3DE0-4DDD1F181CBC}"/>
          </ac:picMkLst>
        </pc:picChg>
      </pc:sldChg>
      <pc:sldChg chg="addSp modSp add mod ord">
        <pc:chgData name="Karly O'Brien" userId="9f716a82-43b1-4845-a39d-4cf54aa04144" providerId="ADAL" clId="{435800E2-4914-417F-B10B-ECF0A0718744}" dt="2024-07-25T15:08:14.597" v="1712"/>
        <pc:sldMkLst>
          <pc:docMk/>
          <pc:sldMk cId="1720418458" sldId="854"/>
        </pc:sldMkLst>
        <pc:spChg chg="mod">
          <ac:chgData name="Karly O'Brien" userId="9f716a82-43b1-4845-a39d-4cf54aa04144" providerId="ADAL" clId="{435800E2-4914-417F-B10B-ECF0A0718744}" dt="2024-07-25T15:04:31.041" v="1637" actId="14100"/>
          <ac:spMkLst>
            <pc:docMk/>
            <pc:sldMk cId="1720418458" sldId="854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5:04:32.043" v="1638" actId="1076"/>
          <ac:picMkLst>
            <pc:docMk/>
            <pc:sldMk cId="1720418458" sldId="854"/>
            <ac:picMk id="41986" creationId="{34C99BEC-A058-A51D-6070-D0D551D2CCED}"/>
          </ac:picMkLst>
        </pc:picChg>
      </pc:sldChg>
      <pc:sldChg chg="addSp delSp modSp add mod ord">
        <pc:chgData name="Karly O'Brien" userId="9f716a82-43b1-4845-a39d-4cf54aa04144" providerId="ADAL" clId="{435800E2-4914-417F-B10B-ECF0A0718744}" dt="2024-07-25T15:09:38.903" v="1756"/>
        <pc:sldMkLst>
          <pc:docMk/>
          <pc:sldMk cId="2824584315" sldId="855"/>
        </pc:sldMkLst>
        <pc:spChg chg="mod">
          <ac:chgData name="Karly O'Brien" userId="9f716a82-43b1-4845-a39d-4cf54aa04144" providerId="ADAL" clId="{435800E2-4914-417F-B10B-ECF0A0718744}" dt="2024-07-25T15:05:51.607" v="1641" actId="20577"/>
          <ac:spMkLst>
            <pc:docMk/>
            <pc:sldMk cId="2824584315" sldId="855"/>
            <ac:spMk id="3" creationId="{B2C91919-378D-4279-B69C-8350FAF246D7}"/>
          </ac:spMkLst>
        </pc:spChg>
        <pc:picChg chg="add mod">
          <ac:chgData name="Karly O'Brien" userId="9f716a82-43b1-4845-a39d-4cf54aa04144" providerId="ADAL" clId="{435800E2-4914-417F-B10B-ECF0A0718744}" dt="2024-07-25T15:03:24.668" v="1606" actId="1076"/>
          <ac:picMkLst>
            <pc:docMk/>
            <pc:sldMk cId="2824584315" sldId="855"/>
            <ac:picMk id="2" creationId="{8CE112BE-90A6-9EA2-E617-D9F3206177C9}"/>
          </ac:picMkLst>
        </pc:picChg>
        <pc:picChg chg="del">
          <ac:chgData name="Karly O'Brien" userId="9f716a82-43b1-4845-a39d-4cf54aa04144" providerId="ADAL" clId="{435800E2-4914-417F-B10B-ECF0A0718744}" dt="2024-07-25T15:03:13.841" v="1601" actId="478"/>
          <ac:picMkLst>
            <pc:docMk/>
            <pc:sldMk cId="2824584315" sldId="855"/>
            <ac:picMk id="39938" creationId="{39349FB8-29ED-8EDE-E6AB-8C7A5AAB6105}"/>
          </ac:picMkLst>
        </pc:picChg>
      </pc:sldChg>
      <pc:sldChg chg="addSp delSp modSp add mod ord">
        <pc:chgData name="Karly O'Brien" userId="9f716a82-43b1-4845-a39d-4cf54aa04144" providerId="ADAL" clId="{435800E2-4914-417F-B10B-ECF0A0718744}" dt="2024-07-25T15:09:40.524" v="1758"/>
        <pc:sldMkLst>
          <pc:docMk/>
          <pc:sldMk cId="3825493842" sldId="856"/>
        </pc:sldMkLst>
        <pc:spChg chg="mod">
          <ac:chgData name="Karly O'Brien" userId="9f716a82-43b1-4845-a39d-4cf54aa04144" providerId="ADAL" clId="{435800E2-4914-417F-B10B-ECF0A0718744}" dt="2024-07-25T15:03:49.354" v="1626" actId="1076"/>
          <ac:spMkLst>
            <pc:docMk/>
            <pc:sldMk cId="3825493842" sldId="856"/>
            <ac:spMk id="3" creationId="{B2C91919-378D-4279-B69C-8350FAF246D7}"/>
          </ac:spMkLst>
        </pc:spChg>
        <pc:picChg chg="del mod">
          <ac:chgData name="Karly O'Brien" userId="9f716a82-43b1-4845-a39d-4cf54aa04144" providerId="ADAL" clId="{435800E2-4914-417F-B10B-ECF0A0718744}" dt="2024-07-25T15:03:47.751" v="1625" actId="478"/>
          <ac:picMkLst>
            <pc:docMk/>
            <pc:sldMk cId="3825493842" sldId="856"/>
            <ac:picMk id="2" creationId="{8CE112BE-90A6-9EA2-E617-D9F3206177C9}"/>
          </ac:picMkLst>
        </pc:picChg>
        <pc:picChg chg="add mod">
          <ac:chgData name="Karly O'Brien" userId="9f716a82-43b1-4845-a39d-4cf54aa04144" providerId="ADAL" clId="{435800E2-4914-417F-B10B-ECF0A0718744}" dt="2024-07-25T15:04:01.372" v="1630" actId="1076"/>
          <ac:picMkLst>
            <pc:docMk/>
            <pc:sldMk cId="3825493842" sldId="856"/>
            <ac:picMk id="40962" creationId="{E7B0AE37-5D0F-2ACB-EF57-D999B6123732}"/>
          </ac:picMkLst>
        </pc:picChg>
      </pc:sldChg>
      <pc:sldChg chg="delSp modSp new mod">
        <pc:chgData name="Karly O'Brien" userId="9f716a82-43b1-4845-a39d-4cf54aa04144" providerId="ADAL" clId="{435800E2-4914-417F-B10B-ECF0A0718744}" dt="2024-07-25T15:07:29.477" v="1675" actId="1076"/>
        <pc:sldMkLst>
          <pc:docMk/>
          <pc:sldMk cId="3649650650" sldId="857"/>
        </pc:sldMkLst>
        <pc:spChg chg="mod">
          <ac:chgData name="Karly O'Brien" userId="9f716a82-43b1-4845-a39d-4cf54aa04144" providerId="ADAL" clId="{435800E2-4914-417F-B10B-ECF0A0718744}" dt="2024-07-25T15:07:29.477" v="1675" actId="1076"/>
          <ac:spMkLst>
            <pc:docMk/>
            <pc:sldMk cId="3649650650" sldId="857"/>
            <ac:spMk id="2" creationId="{9B862D92-C5B6-FB65-588D-000655B8314F}"/>
          </ac:spMkLst>
        </pc:spChg>
        <pc:spChg chg="del">
          <ac:chgData name="Karly O'Brien" userId="9f716a82-43b1-4845-a39d-4cf54aa04144" providerId="ADAL" clId="{435800E2-4914-417F-B10B-ECF0A0718744}" dt="2024-07-25T15:07:22.132" v="1672" actId="478"/>
          <ac:spMkLst>
            <pc:docMk/>
            <pc:sldMk cId="3649650650" sldId="857"/>
            <ac:spMk id="3" creationId="{207AA662-0A1F-0D66-13E2-E75813F64A78}"/>
          </ac:spMkLst>
        </pc:spChg>
      </pc:sldChg>
      <pc:sldChg chg="modSp add mod">
        <pc:chgData name="Karly O'Brien" userId="9f716a82-43b1-4845-a39d-4cf54aa04144" providerId="ADAL" clId="{435800E2-4914-417F-B10B-ECF0A0718744}" dt="2024-07-25T15:08:04.598" v="1707" actId="20577"/>
        <pc:sldMkLst>
          <pc:docMk/>
          <pc:sldMk cId="1839332691" sldId="858"/>
        </pc:sldMkLst>
        <pc:spChg chg="mod">
          <ac:chgData name="Karly O'Brien" userId="9f716a82-43b1-4845-a39d-4cf54aa04144" providerId="ADAL" clId="{435800E2-4914-417F-B10B-ECF0A0718744}" dt="2024-07-25T15:08:04.598" v="1707" actId="20577"/>
          <ac:spMkLst>
            <pc:docMk/>
            <pc:sldMk cId="1839332691" sldId="858"/>
            <ac:spMk id="2" creationId="{9B862D92-C5B6-FB65-588D-000655B8314F}"/>
          </ac:spMkLst>
        </pc:spChg>
      </pc:sldChg>
      <pc:sldChg chg="add">
        <pc:chgData name="Karly O'Brien" userId="9f716a82-43b1-4845-a39d-4cf54aa04144" providerId="ADAL" clId="{435800E2-4914-417F-B10B-ECF0A0718744}" dt="2024-07-25T15:08:07.481" v="1708"/>
        <pc:sldMkLst>
          <pc:docMk/>
          <pc:sldMk cId="930658916" sldId="859"/>
        </pc:sldMkLst>
      </pc:sldChg>
      <pc:sldChg chg="delSp modSp add mod">
        <pc:chgData name="Karly O'Brien" userId="9f716a82-43b1-4845-a39d-4cf54aa04144" providerId="ADAL" clId="{435800E2-4914-417F-B10B-ECF0A0718744}" dt="2024-07-25T15:08:34.669" v="1722" actId="478"/>
        <pc:sldMkLst>
          <pc:docMk/>
          <pc:sldMk cId="1134504375" sldId="860"/>
        </pc:sldMkLst>
        <pc:spChg chg="mod">
          <ac:chgData name="Karly O'Brien" userId="9f716a82-43b1-4845-a39d-4cf54aa04144" providerId="ADAL" clId="{435800E2-4914-417F-B10B-ECF0A0718744}" dt="2024-07-25T15:08:33.417" v="1721" actId="1076"/>
          <ac:spMkLst>
            <pc:docMk/>
            <pc:sldMk cId="1134504375" sldId="860"/>
            <ac:spMk id="3" creationId="{B2C91919-378D-4279-B69C-8350FAF246D7}"/>
          </ac:spMkLst>
        </pc:spChg>
        <pc:picChg chg="del">
          <ac:chgData name="Karly O'Brien" userId="9f716a82-43b1-4845-a39d-4cf54aa04144" providerId="ADAL" clId="{435800E2-4914-417F-B10B-ECF0A0718744}" dt="2024-07-25T15:08:34.669" v="1722" actId="478"/>
          <ac:picMkLst>
            <pc:docMk/>
            <pc:sldMk cId="1134504375" sldId="860"/>
            <ac:picMk id="4" creationId="{8C751326-B209-7310-F8DD-AD0B98E2E225}"/>
          </ac:picMkLst>
        </pc:picChg>
      </pc:sldChg>
      <pc:sldChg chg="modSp add mod">
        <pc:chgData name="Karly O'Brien" userId="9f716a82-43b1-4845-a39d-4cf54aa04144" providerId="ADAL" clId="{435800E2-4914-417F-B10B-ECF0A0718744}" dt="2024-07-25T15:09:26.894" v="1750" actId="20577"/>
        <pc:sldMkLst>
          <pc:docMk/>
          <pc:sldMk cId="2282773513" sldId="861"/>
        </pc:sldMkLst>
        <pc:spChg chg="mod">
          <ac:chgData name="Karly O'Brien" userId="9f716a82-43b1-4845-a39d-4cf54aa04144" providerId="ADAL" clId="{435800E2-4914-417F-B10B-ECF0A0718744}" dt="2024-07-25T15:09:26.894" v="1750" actId="20577"/>
          <ac:spMkLst>
            <pc:docMk/>
            <pc:sldMk cId="2282773513" sldId="861"/>
            <ac:spMk id="2" creationId="{9B862D92-C5B6-FB65-588D-000655B8314F}"/>
          </ac:spMkLst>
        </pc:spChg>
      </pc:sldChg>
      <pc:sldChg chg="modSp add mod">
        <pc:chgData name="Karly O'Brien" userId="9f716a82-43b1-4845-a39d-4cf54aa04144" providerId="ADAL" clId="{435800E2-4914-417F-B10B-ECF0A0718744}" dt="2024-07-25T15:09:44.946" v="1776" actId="20577"/>
        <pc:sldMkLst>
          <pc:docMk/>
          <pc:sldMk cId="731021552" sldId="862"/>
        </pc:sldMkLst>
        <pc:spChg chg="mod">
          <ac:chgData name="Karly O'Brien" userId="9f716a82-43b1-4845-a39d-4cf54aa04144" providerId="ADAL" clId="{435800E2-4914-417F-B10B-ECF0A0718744}" dt="2024-07-25T15:09:44.946" v="1776" actId="20577"/>
          <ac:spMkLst>
            <pc:docMk/>
            <pc:sldMk cId="731021552" sldId="862"/>
            <ac:spMk id="2" creationId="{9B862D92-C5B6-FB65-588D-000655B8314F}"/>
          </ac:spMkLst>
        </pc:spChg>
      </pc:sldChg>
      <pc:sldMasterChg chg="delSldLayout">
        <pc:chgData name="Karly O'Brien" userId="9f716a82-43b1-4845-a39d-4cf54aa04144" providerId="ADAL" clId="{435800E2-4914-417F-B10B-ECF0A0718744}" dt="2024-07-22T14:57:26.472" v="149" actId="47"/>
        <pc:sldMasterMkLst>
          <pc:docMk/>
          <pc:sldMasterMk cId="480827954" sldId="2147483648"/>
        </pc:sldMasterMkLst>
        <pc:sldLayoutChg chg="del">
          <pc:chgData name="Karly O'Brien" userId="9f716a82-43b1-4845-a39d-4cf54aa04144" providerId="ADAL" clId="{435800E2-4914-417F-B10B-ECF0A0718744}" dt="2024-07-22T14:57:26.472" v="149" actId="47"/>
          <pc:sldLayoutMkLst>
            <pc:docMk/>
            <pc:sldMasterMk cId="480827954" sldId="2147483648"/>
            <pc:sldLayoutMk cId="3897773905" sldId="2147483661"/>
          </pc:sldLayoutMkLst>
        </pc:sldLayoutChg>
      </pc:sldMasterChg>
    </pc:docChg>
  </pc:docChgLst>
  <pc:docChgLst>
    <pc:chgData name="Karly O'Brien" userId="S::kobrien@rif.org::9f716a82-43b1-4845-a39d-4cf54aa04144" providerId="AD" clId="Web-{510FD6BF-DAFA-5F85-CDFC-D15CF4DF6B24}"/>
    <pc:docChg chg="mod modSld">
      <pc:chgData name="Karly O'Brien" userId="S::kobrien@rif.org::9f716a82-43b1-4845-a39d-4cf54aa04144" providerId="AD" clId="Web-{510FD6BF-DAFA-5F85-CDFC-D15CF4DF6B24}" dt="2024-07-26T15:32:59.692" v="21" actId="1076"/>
      <pc:docMkLst>
        <pc:docMk/>
      </pc:docMkLst>
      <pc:sldChg chg="addSp modSp modCm">
        <pc:chgData name="Karly O'Brien" userId="S::kobrien@rif.org::9f716a82-43b1-4845-a39d-4cf54aa04144" providerId="AD" clId="Web-{510FD6BF-DAFA-5F85-CDFC-D15CF4DF6B24}" dt="2024-07-26T15:32:59.692" v="21" actId="1076"/>
        <pc:sldMkLst>
          <pc:docMk/>
          <pc:sldMk cId="2715780401" sldId="793"/>
        </pc:sldMkLst>
        <pc:spChg chg="mod">
          <ac:chgData name="Karly O'Brien" userId="S::kobrien@rif.org::9f716a82-43b1-4845-a39d-4cf54aa04144" providerId="AD" clId="Web-{510FD6BF-DAFA-5F85-CDFC-D15CF4DF6B24}" dt="2024-07-26T15:32:44.957" v="16" actId="20577"/>
          <ac:spMkLst>
            <pc:docMk/>
            <pc:sldMk cId="2715780401" sldId="793"/>
            <ac:spMk id="3" creationId="{35CED5B8-BD23-AFF6-D766-1C45A5BE7719}"/>
          </ac:spMkLst>
        </pc:spChg>
        <pc:picChg chg="add mod">
          <ac:chgData name="Karly O'Brien" userId="S::kobrien@rif.org::9f716a82-43b1-4845-a39d-4cf54aa04144" providerId="AD" clId="Web-{510FD6BF-DAFA-5F85-CDFC-D15CF4DF6B24}" dt="2024-07-26T15:32:59.692" v="21" actId="1076"/>
          <ac:picMkLst>
            <pc:docMk/>
            <pc:sldMk cId="2715780401" sldId="793"/>
            <ac:picMk id="2" creationId="{23020197-040E-28D3-8748-A6600A0FF2F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rly O'Brien" userId="S::kobrien@rif.org::9f716a82-43b1-4845-a39d-4cf54aa04144" providerId="AD" clId="Web-{510FD6BF-DAFA-5F85-CDFC-D15CF4DF6B24}" dt="2024-07-26T15:32:43.269" v="15" actId="20577"/>
              <pc2:cmMkLst xmlns:pc2="http://schemas.microsoft.com/office/powerpoint/2019/9/main/command">
                <pc:docMk/>
                <pc:sldMk cId="2715780401" sldId="793"/>
                <pc2:cmMk id="{0585A5AA-A42E-45BA-AF50-2D724EAB22BC}"/>
              </pc2:cmMkLst>
              <pc226:cmRplyChg chg="add">
                <pc226:chgData name="Karly O'Brien" userId="S::kobrien@rif.org::9f716a82-43b1-4845-a39d-4cf54aa04144" providerId="AD" clId="Web-{510FD6BF-DAFA-5F85-CDFC-D15CF4DF6B24}" dt="2024-07-26T15:31:38.796" v="1"/>
                <pc2:cmRplyMkLst xmlns:pc2="http://schemas.microsoft.com/office/powerpoint/2019/9/main/command">
                  <pc:docMk/>
                  <pc:sldMk cId="2715780401" sldId="793"/>
                  <pc2:cmMk id="{0585A5AA-A42E-45BA-AF50-2D724EAB22BC}"/>
                  <pc2:cmRplyMk id="{6410236F-E3C1-4CF9-848C-2AC55FD01B0B}"/>
                </pc2:cmRplyMkLst>
              </pc226:cmRplyChg>
            </pc226:cmChg>
          </p:ext>
        </pc:extLst>
      </pc:sldChg>
    </pc:docChg>
  </pc:docChgLst>
</pc:chgInfo>
</file>

<file path=ppt/comments/modernComment_319_A1DF853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585A5AA-A42E-45BA-AF50-2D724EAB22BC}" authorId="{C723F91C-3046-3689-7F41-FA20D0D5123E}" status="resolved" created="2024-07-26T15:27:23.75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715780401" sldId="793"/>
      <ac:spMk id="3" creationId="{35CED5B8-BD23-AFF6-D766-1C45A5BE7719}"/>
      <ac:txMk cp="121" len="198">
        <ac:context len="320" hash="1021319144"/>
      </ac:txMk>
    </ac:txMkLst>
    <p188:pos x="7864415" y="3824377"/>
    <p188:replyLst>
      <p188:reply id="{6410236F-E3C1-4CF9-848C-2AC55FD01B0B}" authorId="{9A762F42-FAC2-77A8-54C5-6F7E489C50E5}" created="2024-07-26T15:31:38.796">
        <p188:txBody>
          <a:bodyPr/>
          <a:lstStyle/>
          <a:p>
            <a:r>
              <a:rPr lang="en-US"/>
              <a:t>thanks for flagging! forgot to put the graphics back into those spaces.</a:t>
            </a:r>
          </a:p>
        </p188:txBody>
      </p188:reply>
      <p188:reply id="{865F5381-83A3-4D91-ABEC-994D6B31063D}" authorId="{9A762F42-FAC2-77A8-54C5-6F7E489C50E5}" created="2024-07-26T15:36:53.297">
        <p188:txBody>
          <a:bodyPr/>
          <a:lstStyle/>
          <a:p>
            <a:r>
              <a:rPr lang="en-US"/>
              <a:t>[@Erin Bailey]  - fixed!</a:t>
            </a:r>
          </a:p>
        </p188:txBody>
      </p188:reply>
    </p188:replyLst>
    <p188:txBody>
      <a:bodyPr/>
      <a:lstStyle/>
      <a:p>
        <a:r>
          <a:rPr lang="en-US"/>
          <a:t>some spacing at the bottom is off</a:t>
        </a:r>
      </a:p>
    </p188:txBody>
  </p188:cm>
</p188:cmLst>
</file>

<file path=ppt/comments/modernComment_320_568CE2B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B8A0508-3990-42A7-9595-50CBE57CA728}" authorId="{C723F91C-3046-3689-7F41-FA20D0D5123E}" status="resolved" created="2024-07-26T15:29:54.325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52073654" sldId="800"/>
      <ac:picMk id="7170" creationId="{5B79E4C5-0922-02B3-F678-BB99DDDA9247}"/>
    </ac:deMkLst>
    <p188:txBody>
      <a:bodyPr/>
      <a:lstStyle/>
      <a:p>
        <a:r>
          <a:rPr lang="en-US"/>
          <a:t>for the ff also put _ in front since it only comes at the end</a:t>
        </a:r>
      </a:p>
    </p188:txBody>
  </p188:cm>
</p188:cmLst>
</file>

<file path=ppt/comments/modernComment_321_8744B10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1A2E397-1CDF-40FF-8790-61E5335A4131}" authorId="{C723F91C-3046-3689-7F41-FA20D0D5123E}" created="2024-07-26T15:29:17.932">
    <pc:sldMkLst xmlns:pc="http://schemas.microsoft.com/office/powerpoint/2013/main/command">
      <pc:docMk/>
      <pc:sldMk cId="2269425922" sldId="801"/>
    </pc:sldMkLst>
    <p188:txBody>
      <a:bodyPr/>
      <a:lstStyle/>
      <a:p>
        <a:r>
          <a:rPr lang="en-US"/>
          <a:t>Can you add _gg</a:t>
        </a:r>
      </a:p>
    </p188:txBody>
  </p188:cm>
</p188:cmLst>
</file>

<file path=ppt/comments/modernComment_326_FBB1220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132AC46-6A98-4FB8-8DEA-333E7E6820CA}" authorId="{C723F91C-3046-3689-7F41-FA20D0D5123E}" created="2024-07-26T15:30:56.392">
    <pc:sldMkLst xmlns:pc="http://schemas.microsoft.com/office/powerpoint/2013/main/command">
      <pc:docMk/>
      <pc:sldMk cId="4222689801" sldId="806"/>
    </pc:sldMkLst>
    <p188:txBody>
      <a:bodyPr/>
      <a:lstStyle/>
      <a:p>
        <a:r>
          <a:rPr lang="en-US"/>
          <a:t>for the ll put _ in front</a:t>
        </a:r>
      </a:p>
    </p188:txBody>
  </p188:cm>
</p188:cmLst>
</file>

<file path=ppt/comments/modernComment_328_357AECE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6ACBC34-E5C0-4194-9F72-61C9266B1C3A}" authorId="{C723F91C-3046-3689-7F41-FA20D0D5123E}" created="2024-07-26T15:31:37.441">
    <pc:sldMkLst xmlns:pc="http://schemas.microsoft.com/office/powerpoint/2013/main/command">
      <pc:docMk/>
      <pc:sldMk cId="897248484" sldId="808"/>
    </pc:sldMkLst>
    <p188:txBody>
      <a:bodyPr/>
      <a:lstStyle/>
      <a:p>
        <a:r>
          <a:rPr lang="en-US"/>
          <a:t>_ after kn_ and gn_</a:t>
        </a:r>
      </a:p>
    </p188:txBody>
  </p188:cm>
</p188:cmLst>
</file>

<file path=ppt/comments/modernComment_357_A85BBC7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B76F51B-160C-4E90-8DD7-D33062297E2C}" authorId="{C723F91C-3046-3689-7F41-FA20D0D5123E}" status="resolved" created="2024-07-26T15:33:04.494" complete="100000">
    <pc:sldMkLst xmlns:pc="http://schemas.microsoft.com/office/powerpoint/2013/main/command">
      <pc:docMk/>
      <pc:sldMk cId="2824584315" sldId="855"/>
    </pc:sldMkLst>
    <p188:txBody>
      <a:bodyPr/>
      <a:lstStyle/>
      <a:p>
        <a:r>
          <a:rPr lang="en-US"/>
          <a:t>add ore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4B98E8-9FE3-73AC-A6B6-74DA8001CE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01D4C1-1939-B355-DC2E-E5F36EC46A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F88C0-313C-3A49-95D4-F1FD452E693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99436-6A7C-6D24-F647-63E36627D7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28F25-AE46-9E76-64B0-F521AA2A82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0CDB5-46D6-AF48-A5F3-A6A9E8AF0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7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8E6AA-2616-40A4-87FB-B8C117B1907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D50CB-4748-4730-9D9C-4CB9B128B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86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D50CB-4748-4730-9D9C-4CB9B128BD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71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059E1-7FDA-3797-FB0C-59A70D21F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28A3C7-10FB-8800-F2A1-00A1D1B122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9C53D-5844-9AF0-35DC-DB6B9D932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886F-095B-4AEF-90FC-8E1DE1C24FB9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4AF2F-3AEE-EB03-C03C-02B97F0D4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97D57-D12E-6C6F-97D8-E98E0634D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EA7A-EE08-4B08-9223-45988199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8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90A32-C98B-5FF1-E5B7-5285C1546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4FBC8-9465-AAE8-8D49-F354376B4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430EB-361C-076C-3F18-D51F2ED3A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886F-095B-4AEF-90FC-8E1DE1C24FB9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D31D7-01E3-5933-A167-7F37CB9A8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9F494-60CA-91B2-9D15-E426C4F5B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EA7A-EE08-4B08-9223-45988199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81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E7E6-DCBC-039A-3B39-FE623796B7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34592-324B-5AEA-A91C-C7D33119C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FA3C2-0E58-C749-54E1-9C5068B4C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886F-095B-4AEF-90FC-8E1DE1C24FB9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F551A-F0CF-A435-4852-416088257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B6C43-AE5B-DD6C-F296-364A709BF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EA7A-EE08-4B08-9223-45988199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57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purple background&#10;&#10;Description automatically generated">
            <a:extLst>
              <a:ext uri="{FF2B5EF4-FFF2-40B4-BE49-F238E27FC236}">
                <a16:creationId xmlns:a16="http://schemas.microsoft.com/office/drawing/2014/main" id="{3E20A6A3-AC99-AFA9-7156-84B5A43D9A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"/>
            <a:ext cx="12194348" cy="6856682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9B9EC59-BC38-494A-80D1-0EEDE96461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3084" y="847727"/>
            <a:ext cx="10270975" cy="20459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94" indent="0">
              <a:buNone/>
              <a:defRPr>
                <a:solidFill>
                  <a:schemeClr val="bg1"/>
                </a:solidFill>
              </a:defRPr>
            </a:lvl2pPr>
            <a:lvl3pPr marL="1219188" indent="0">
              <a:buNone/>
              <a:defRPr>
                <a:solidFill>
                  <a:schemeClr val="bg1"/>
                </a:solidFill>
              </a:defRPr>
            </a:lvl3pPr>
            <a:lvl4pPr marL="1828782" indent="0">
              <a:buNone/>
              <a:defRPr>
                <a:solidFill>
                  <a:schemeClr val="bg1"/>
                </a:solidFill>
              </a:defRPr>
            </a:lvl4pPr>
            <a:lvl5pPr marL="243837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38BC353-8635-084A-84DD-95FCFE8908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3084" y="2994160"/>
            <a:ext cx="2270390" cy="4348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33"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94" indent="0">
              <a:buNone/>
              <a:defRPr>
                <a:solidFill>
                  <a:schemeClr val="bg1"/>
                </a:solidFill>
              </a:defRPr>
            </a:lvl2pPr>
            <a:lvl3pPr marL="1219188" indent="0">
              <a:buNone/>
              <a:defRPr>
                <a:solidFill>
                  <a:schemeClr val="bg1"/>
                </a:solidFill>
              </a:defRPr>
            </a:lvl3pPr>
            <a:lvl4pPr marL="1828782" indent="0">
              <a:buNone/>
              <a:defRPr>
                <a:solidFill>
                  <a:schemeClr val="bg1"/>
                </a:solidFill>
              </a:defRPr>
            </a:lvl4pPr>
            <a:lvl5pPr marL="243837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insert date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5979D9-B6F9-D440-93CD-17BA73EC0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9369" y="5504900"/>
            <a:ext cx="1999989" cy="123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6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Yellow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white lines&#10;&#10;Description automatically generated">
            <a:extLst>
              <a:ext uri="{FF2B5EF4-FFF2-40B4-BE49-F238E27FC236}">
                <a16:creationId xmlns:a16="http://schemas.microsoft.com/office/drawing/2014/main" id="{63CDF39A-7221-E2E7-2C07-5388BDE2A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"/>
            <a:ext cx="12194348" cy="68566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9CF3FB-8E0A-8249-95A8-02A0B2DD88FC}"/>
              </a:ext>
            </a:extLst>
          </p:cNvPr>
          <p:cNvSpPr txBox="1"/>
          <p:nvPr userDrawn="1"/>
        </p:nvSpPr>
        <p:spPr>
          <a:xfrm>
            <a:off x="11546542" y="0"/>
            <a:ext cx="645458" cy="58390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10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10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4063CB9-C82F-8E48-856D-609F8B5235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195" y="1836043"/>
            <a:ext cx="5256737" cy="34844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94" indent="0">
              <a:buNone/>
              <a:defRPr>
                <a:solidFill>
                  <a:schemeClr val="bg1"/>
                </a:solidFill>
              </a:defRPr>
            </a:lvl2pPr>
            <a:lvl3pPr marL="1219188" indent="0">
              <a:buNone/>
              <a:defRPr>
                <a:solidFill>
                  <a:schemeClr val="bg1"/>
                </a:solidFill>
              </a:defRPr>
            </a:lvl3pPr>
            <a:lvl4pPr marL="1828782" indent="0">
              <a:buNone/>
              <a:defRPr>
                <a:solidFill>
                  <a:schemeClr val="bg1"/>
                </a:solidFill>
              </a:defRPr>
            </a:lvl4pPr>
            <a:lvl5pPr marL="243837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68394F1-3938-D748-93FC-6CCC3AAB09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194" y="716199"/>
            <a:ext cx="5256737" cy="103293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840" b="1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defRPr>
            </a:lvl1pPr>
            <a:lvl2pPr marL="609594" indent="0">
              <a:buNone/>
              <a:defRPr>
                <a:solidFill>
                  <a:schemeClr val="bg1"/>
                </a:solidFill>
              </a:defRPr>
            </a:lvl2pPr>
            <a:lvl3pPr marL="1219188" indent="0">
              <a:buNone/>
              <a:defRPr>
                <a:solidFill>
                  <a:schemeClr val="bg1"/>
                </a:solidFill>
              </a:defRPr>
            </a:lvl3pPr>
            <a:lvl4pPr marL="1828782" indent="0">
              <a:buNone/>
              <a:defRPr>
                <a:solidFill>
                  <a:schemeClr val="bg1"/>
                </a:solidFill>
              </a:defRPr>
            </a:lvl4pPr>
            <a:lvl5pPr marL="243837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2" name="Picture 1" descr="A black background with white text and blue text&#10;&#10;Description automatically generated">
            <a:extLst>
              <a:ext uri="{FF2B5EF4-FFF2-40B4-BE49-F238E27FC236}">
                <a16:creationId xmlns:a16="http://schemas.microsoft.com/office/drawing/2014/main" id="{C33019BE-944F-787E-9829-C8E36ECF9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669" y="5845212"/>
            <a:ext cx="1526111" cy="9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99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Yellow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rectangle with a shadow&#10;&#10;Description automatically generated">
            <a:extLst>
              <a:ext uri="{FF2B5EF4-FFF2-40B4-BE49-F238E27FC236}">
                <a16:creationId xmlns:a16="http://schemas.microsoft.com/office/drawing/2014/main" id="{183B4660-F152-60B5-8130-B633A9AC3E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700"/>
            <a:ext cx="12192000" cy="74354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9CF3FB-8E0A-8249-95A8-02A0B2DD88FC}"/>
              </a:ext>
            </a:extLst>
          </p:cNvPr>
          <p:cNvSpPr txBox="1"/>
          <p:nvPr userDrawn="1"/>
        </p:nvSpPr>
        <p:spPr>
          <a:xfrm>
            <a:off x="11546542" y="0"/>
            <a:ext cx="645458" cy="58390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10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10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4063CB9-C82F-8E48-856D-609F8B5235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195" y="1836043"/>
            <a:ext cx="5256737" cy="34844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94" indent="0">
              <a:buNone/>
              <a:defRPr>
                <a:solidFill>
                  <a:schemeClr val="bg1"/>
                </a:solidFill>
              </a:defRPr>
            </a:lvl2pPr>
            <a:lvl3pPr marL="1219188" indent="0">
              <a:buNone/>
              <a:defRPr>
                <a:solidFill>
                  <a:schemeClr val="bg1"/>
                </a:solidFill>
              </a:defRPr>
            </a:lvl3pPr>
            <a:lvl4pPr marL="1828782" indent="0">
              <a:buNone/>
              <a:defRPr>
                <a:solidFill>
                  <a:schemeClr val="bg1"/>
                </a:solidFill>
              </a:defRPr>
            </a:lvl4pPr>
            <a:lvl5pPr marL="243837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68394F1-3938-D748-93FC-6CCC3AAB09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194" y="716199"/>
            <a:ext cx="5256737" cy="103293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840" b="1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defRPr>
            </a:lvl1pPr>
            <a:lvl2pPr marL="609594" indent="0">
              <a:buNone/>
              <a:defRPr>
                <a:solidFill>
                  <a:schemeClr val="bg1"/>
                </a:solidFill>
              </a:defRPr>
            </a:lvl2pPr>
            <a:lvl3pPr marL="1219188" indent="0">
              <a:buNone/>
              <a:defRPr>
                <a:solidFill>
                  <a:schemeClr val="bg1"/>
                </a:solidFill>
              </a:defRPr>
            </a:lvl3pPr>
            <a:lvl4pPr marL="1828782" indent="0">
              <a:buNone/>
              <a:defRPr>
                <a:solidFill>
                  <a:schemeClr val="bg1"/>
                </a:solidFill>
              </a:defRPr>
            </a:lvl4pPr>
            <a:lvl5pPr marL="243837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2" name="Picture 1" descr="A black background with white text and blue text&#10;&#10;Description automatically generated">
            <a:extLst>
              <a:ext uri="{FF2B5EF4-FFF2-40B4-BE49-F238E27FC236}">
                <a16:creationId xmlns:a16="http://schemas.microsoft.com/office/drawing/2014/main" id="{C33019BE-944F-787E-9829-C8E36ECF9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669" y="5845212"/>
            <a:ext cx="1526111" cy="9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47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background&#10;&#10;Description automatically generated">
            <a:extLst>
              <a:ext uri="{FF2B5EF4-FFF2-40B4-BE49-F238E27FC236}">
                <a16:creationId xmlns:a16="http://schemas.microsoft.com/office/drawing/2014/main" id="{4658D71D-5F51-9BBD-B0F7-7567A2AB47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"/>
            <a:ext cx="12194348" cy="6856682"/>
          </a:xfrm>
          <a:prstGeom prst="rect">
            <a:avLst/>
          </a:pr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776CE25-924E-4042-BB0B-54A30A5A8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3166" y="716200"/>
            <a:ext cx="8588717" cy="8292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20" b="1" i="0">
                <a:solidFill>
                  <a:srgbClr val="1A487F"/>
                </a:solidFill>
                <a:latin typeface="+mj-lt"/>
                <a:cs typeface="Arial" panose="020B0604020202020204" pitchFamily="34" charset="0"/>
              </a:defRPr>
            </a:lvl1pPr>
            <a:lvl2pPr marL="609594" indent="0">
              <a:buNone/>
              <a:defRPr>
                <a:solidFill>
                  <a:schemeClr val="bg1"/>
                </a:solidFill>
              </a:defRPr>
            </a:lvl2pPr>
            <a:lvl3pPr marL="1219188" indent="0">
              <a:buNone/>
              <a:defRPr>
                <a:solidFill>
                  <a:schemeClr val="bg1"/>
                </a:solidFill>
              </a:defRPr>
            </a:lvl3pPr>
            <a:lvl4pPr marL="1828782" indent="0">
              <a:buNone/>
              <a:defRPr>
                <a:solidFill>
                  <a:schemeClr val="bg1"/>
                </a:solidFill>
              </a:defRPr>
            </a:lvl4pPr>
            <a:lvl5pPr marL="243837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339819-082F-A342-9172-9E4462387B63}"/>
              </a:ext>
            </a:extLst>
          </p:cNvPr>
          <p:cNvSpPr txBox="1"/>
          <p:nvPr userDrawn="1"/>
        </p:nvSpPr>
        <p:spPr>
          <a:xfrm>
            <a:off x="11546542" y="0"/>
            <a:ext cx="645458" cy="58390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100" smtClean="0">
                <a:solidFill>
                  <a:srgbClr val="1A48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100">
              <a:solidFill>
                <a:srgbClr val="1A48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FC403ED-6DC4-8B42-8645-74DB2764B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3165" y="2029842"/>
            <a:ext cx="4908872" cy="4443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rgbClr val="1A487F"/>
                </a:solidFill>
                <a:latin typeface="+mn-lt"/>
                <a:cs typeface="Arial" panose="020B0604020202020204" pitchFamily="34" charset="0"/>
              </a:defRPr>
            </a:lvl1pPr>
            <a:lvl2pPr marL="1066789" indent="-457195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767828" indent="-548640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828782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43837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8" name="Picture 7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5BA6A6F5-B5AF-C9BB-F53C-23C3ADE13D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4524" y="5914662"/>
            <a:ext cx="1397578" cy="79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41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776CE25-924E-4042-BB0B-54A30A5A8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3166" y="716200"/>
            <a:ext cx="8588717" cy="8292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20" b="1" i="0">
                <a:solidFill>
                  <a:srgbClr val="1A487F"/>
                </a:solidFill>
                <a:latin typeface="+mj-lt"/>
              </a:defRPr>
            </a:lvl1pPr>
            <a:lvl2pPr marL="609594" indent="0">
              <a:buNone/>
              <a:defRPr>
                <a:solidFill>
                  <a:schemeClr val="bg1"/>
                </a:solidFill>
              </a:defRPr>
            </a:lvl2pPr>
            <a:lvl3pPr marL="1219188" indent="0">
              <a:buNone/>
              <a:defRPr>
                <a:solidFill>
                  <a:schemeClr val="bg1"/>
                </a:solidFill>
              </a:defRPr>
            </a:lvl3pPr>
            <a:lvl4pPr marL="1828782" indent="0">
              <a:buNone/>
              <a:defRPr>
                <a:solidFill>
                  <a:schemeClr val="bg1"/>
                </a:solidFill>
              </a:defRPr>
            </a:lvl4pPr>
            <a:lvl5pPr marL="243837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46A41A-DA29-5C4E-B241-FCD07E2378C7}"/>
              </a:ext>
            </a:extLst>
          </p:cNvPr>
          <p:cNvSpPr txBox="1"/>
          <p:nvPr userDrawn="1"/>
        </p:nvSpPr>
        <p:spPr>
          <a:xfrm>
            <a:off x="11546542" y="0"/>
            <a:ext cx="645458" cy="58390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100" b="0" i="0" smtClean="0">
                <a:solidFill>
                  <a:srgbClr val="C0DFFF"/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100" b="0" i="0">
              <a:solidFill>
                <a:srgbClr val="C0D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741DFB9-559A-8F4C-871B-F402E2CE11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3165" y="2029842"/>
            <a:ext cx="9048222" cy="4443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rgbClr val="014782"/>
                </a:solidFill>
                <a:latin typeface="+mn-lt"/>
                <a:cs typeface="Arial" panose="020B0604020202020204" pitchFamily="34" charset="0"/>
              </a:defRPr>
            </a:lvl1pPr>
            <a:lvl2pPr marL="1066789" indent="-457195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767828" indent="-548640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828782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43837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2" name="Picture 1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2F99DBB5-BC0C-0D1B-D3A2-B43556E9CA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4524" y="5914662"/>
            <a:ext cx="1397578" cy="79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20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background&#10;&#10;Description automatically generated">
            <a:extLst>
              <a:ext uri="{FF2B5EF4-FFF2-40B4-BE49-F238E27FC236}">
                <a16:creationId xmlns:a16="http://schemas.microsoft.com/office/drawing/2014/main" id="{94D83D57-5EEF-BABA-0689-D76759CE6E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"/>
            <a:ext cx="12194348" cy="6856682"/>
          </a:xfrm>
          <a:prstGeom prst="rect">
            <a:avLst/>
          </a:prstGeom>
        </p:spPr>
      </p:pic>
      <p:pic>
        <p:nvPicPr>
          <p:cNvPr id="6" name="Picture 5" descr="A blue and purple background&#10;&#10;Description automatically generated">
            <a:extLst>
              <a:ext uri="{FF2B5EF4-FFF2-40B4-BE49-F238E27FC236}">
                <a16:creationId xmlns:a16="http://schemas.microsoft.com/office/drawing/2014/main" id="{60EF3660-93C3-BF84-2886-54179C794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0"/>
          <a:stretch/>
        </p:blipFill>
        <p:spPr>
          <a:xfrm>
            <a:off x="6096000" y="1318"/>
            <a:ext cx="6098348" cy="6856682"/>
          </a:xfrm>
          <a:prstGeom prst="rect">
            <a:avLst/>
          </a:pr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776CE25-924E-4042-BB0B-54A30A5A8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3166" y="716200"/>
            <a:ext cx="8588717" cy="8292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20" b="1" i="0">
                <a:solidFill>
                  <a:srgbClr val="1A487F"/>
                </a:solidFill>
                <a:latin typeface="+mj-lt"/>
              </a:defRPr>
            </a:lvl1pPr>
            <a:lvl2pPr marL="609594" indent="0">
              <a:buNone/>
              <a:defRPr>
                <a:solidFill>
                  <a:schemeClr val="bg1"/>
                </a:solidFill>
              </a:defRPr>
            </a:lvl2pPr>
            <a:lvl3pPr marL="1219188" indent="0">
              <a:buNone/>
              <a:defRPr>
                <a:solidFill>
                  <a:schemeClr val="bg1"/>
                </a:solidFill>
              </a:defRPr>
            </a:lvl3pPr>
            <a:lvl4pPr marL="1828782" indent="0">
              <a:buNone/>
              <a:defRPr>
                <a:solidFill>
                  <a:schemeClr val="bg1"/>
                </a:solidFill>
              </a:defRPr>
            </a:lvl4pPr>
            <a:lvl5pPr marL="243837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46A41A-DA29-5C4E-B241-FCD07E2378C7}"/>
              </a:ext>
            </a:extLst>
          </p:cNvPr>
          <p:cNvSpPr txBox="1"/>
          <p:nvPr userDrawn="1"/>
        </p:nvSpPr>
        <p:spPr>
          <a:xfrm>
            <a:off x="11546542" y="0"/>
            <a:ext cx="645458" cy="58390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100" b="0" i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100" b="0" i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741DFB9-559A-8F4C-871B-F402E2CE11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3165" y="2029842"/>
            <a:ext cx="9048222" cy="4443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rgbClr val="014782"/>
                </a:solidFill>
                <a:latin typeface="+mn-lt"/>
                <a:cs typeface="Arial" panose="020B0604020202020204" pitchFamily="34" charset="0"/>
              </a:defRPr>
            </a:lvl1pPr>
            <a:lvl2pPr marL="1066789" indent="-457195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767828" indent="-548640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828782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43837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2" name="Picture 1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2F99DBB5-BC0C-0D1B-D3A2-B43556E9CA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4524" y="5914662"/>
            <a:ext cx="1397578" cy="794603"/>
          </a:xfrm>
          <a:prstGeom prst="rect">
            <a:avLst/>
          </a:prstGeom>
        </p:spPr>
      </p:pic>
      <p:pic>
        <p:nvPicPr>
          <p:cNvPr id="5" name="Picture 4" descr="A black background with white text and blue text&#10;&#10;Description automatically generated">
            <a:extLst>
              <a:ext uri="{FF2B5EF4-FFF2-40B4-BE49-F238E27FC236}">
                <a16:creationId xmlns:a16="http://schemas.microsoft.com/office/drawing/2014/main" id="{5820AB49-B5CC-6B02-C132-616A09DB69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669" y="5845212"/>
            <a:ext cx="1526111" cy="9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56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background&#10;&#10;Description automatically generated">
            <a:extLst>
              <a:ext uri="{FF2B5EF4-FFF2-40B4-BE49-F238E27FC236}">
                <a16:creationId xmlns:a16="http://schemas.microsoft.com/office/drawing/2014/main" id="{EC5BDCDF-7F05-AA65-477D-7E37511C82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"/>
            <a:ext cx="12194348" cy="6856682"/>
          </a:xfrm>
          <a:prstGeom prst="rect">
            <a:avLst/>
          </a:prstGeom>
        </p:spPr>
      </p:pic>
      <p:pic>
        <p:nvPicPr>
          <p:cNvPr id="6" name="Picture 5" descr="A blue and purple background&#10;&#10;Description automatically generated">
            <a:extLst>
              <a:ext uri="{FF2B5EF4-FFF2-40B4-BE49-F238E27FC236}">
                <a16:creationId xmlns:a16="http://schemas.microsoft.com/office/drawing/2014/main" id="{60EF3660-93C3-BF84-2886-54179C794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8" r="43729"/>
          <a:stretch/>
        </p:blipFill>
        <p:spPr>
          <a:xfrm>
            <a:off x="-1" y="0"/>
            <a:ext cx="410029" cy="6856682"/>
          </a:xfrm>
          <a:prstGeom prst="rect">
            <a:avLst/>
          </a:pr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776CE25-924E-4042-BB0B-54A30A5A8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3166" y="716200"/>
            <a:ext cx="8588717" cy="8292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20" b="1" i="0">
                <a:solidFill>
                  <a:srgbClr val="1A487F"/>
                </a:solidFill>
                <a:latin typeface="+mj-lt"/>
              </a:defRPr>
            </a:lvl1pPr>
            <a:lvl2pPr marL="609594" indent="0">
              <a:buNone/>
              <a:defRPr>
                <a:solidFill>
                  <a:schemeClr val="bg1"/>
                </a:solidFill>
              </a:defRPr>
            </a:lvl2pPr>
            <a:lvl3pPr marL="1219188" indent="0">
              <a:buNone/>
              <a:defRPr>
                <a:solidFill>
                  <a:schemeClr val="bg1"/>
                </a:solidFill>
              </a:defRPr>
            </a:lvl3pPr>
            <a:lvl4pPr marL="1828782" indent="0">
              <a:buNone/>
              <a:defRPr>
                <a:solidFill>
                  <a:schemeClr val="bg1"/>
                </a:solidFill>
              </a:defRPr>
            </a:lvl4pPr>
            <a:lvl5pPr marL="243837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46A41A-DA29-5C4E-B241-FCD07E2378C7}"/>
              </a:ext>
            </a:extLst>
          </p:cNvPr>
          <p:cNvSpPr txBox="1"/>
          <p:nvPr userDrawn="1"/>
        </p:nvSpPr>
        <p:spPr>
          <a:xfrm>
            <a:off x="11546542" y="0"/>
            <a:ext cx="645458" cy="58390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100" b="0" i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100" b="0" i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741DFB9-559A-8F4C-871B-F402E2CE11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3165" y="2029842"/>
            <a:ext cx="9048222" cy="4443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rgbClr val="014782"/>
                </a:solidFill>
                <a:latin typeface="+mn-lt"/>
                <a:cs typeface="Arial" panose="020B0604020202020204" pitchFamily="34" charset="0"/>
              </a:defRPr>
            </a:lvl1pPr>
            <a:lvl2pPr marL="1066789" indent="-457195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767828" indent="-548640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828782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43837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2" name="Picture 1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2F99DBB5-BC0C-0D1B-D3A2-B43556E9CA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4524" y="5914662"/>
            <a:ext cx="1397578" cy="79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8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background&#10;&#10;Description automatically generated">
            <a:extLst>
              <a:ext uri="{FF2B5EF4-FFF2-40B4-BE49-F238E27FC236}">
                <a16:creationId xmlns:a16="http://schemas.microsoft.com/office/drawing/2014/main" id="{D247DC42-C0B2-8D88-F83D-9CCD85A405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"/>
            <a:ext cx="12194348" cy="6856682"/>
          </a:xfrm>
          <a:prstGeom prst="rect">
            <a:avLst/>
          </a:pr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776CE25-924E-4042-BB0B-54A30A5A8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3166" y="716200"/>
            <a:ext cx="8588717" cy="8292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20" b="1" i="0">
                <a:solidFill>
                  <a:srgbClr val="1A487F"/>
                </a:solidFill>
                <a:latin typeface="Ubuntu" panose="020B0504030602030204" pitchFamily="34" charset="0"/>
              </a:defRPr>
            </a:lvl1pPr>
            <a:lvl2pPr marL="609594" indent="0">
              <a:buNone/>
              <a:defRPr>
                <a:solidFill>
                  <a:schemeClr val="bg1"/>
                </a:solidFill>
              </a:defRPr>
            </a:lvl2pPr>
            <a:lvl3pPr marL="1219188" indent="0">
              <a:buNone/>
              <a:defRPr>
                <a:solidFill>
                  <a:schemeClr val="bg1"/>
                </a:solidFill>
              </a:defRPr>
            </a:lvl3pPr>
            <a:lvl4pPr marL="1828782" indent="0">
              <a:buNone/>
              <a:defRPr>
                <a:solidFill>
                  <a:schemeClr val="bg1"/>
                </a:solidFill>
              </a:defRPr>
            </a:lvl4pPr>
            <a:lvl5pPr marL="243837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46A41A-DA29-5C4E-B241-FCD07E2378C7}"/>
              </a:ext>
            </a:extLst>
          </p:cNvPr>
          <p:cNvSpPr txBox="1"/>
          <p:nvPr userDrawn="1"/>
        </p:nvSpPr>
        <p:spPr>
          <a:xfrm>
            <a:off x="11546542" y="0"/>
            <a:ext cx="645458" cy="58390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100" b="0" i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100" b="0" i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741DFB9-559A-8F4C-871B-F402E2CE11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3165" y="2029842"/>
            <a:ext cx="9048222" cy="4443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rgbClr val="014782"/>
                </a:solidFill>
                <a:latin typeface="+mn-lt"/>
                <a:cs typeface="Arial" panose="020B0604020202020204" pitchFamily="34" charset="0"/>
              </a:defRPr>
            </a:lvl1pPr>
            <a:lvl2pPr marL="1066789" indent="-457195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767828" indent="-548640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828782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43837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2" name="Picture 1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2F99DBB5-BC0C-0D1B-D3A2-B43556E9CA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4524" y="5914662"/>
            <a:ext cx="1397578" cy="794603"/>
          </a:xfrm>
          <a:prstGeom prst="rect">
            <a:avLst/>
          </a:prstGeom>
        </p:spPr>
      </p:pic>
      <p:pic>
        <p:nvPicPr>
          <p:cNvPr id="3" name="Picture 2" descr="A blue and purple background&#10;&#10;Description automatically generated">
            <a:extLst>
              <a:ext uri="{FF2B5EF4-FFF2-40B4-BE49-F238E27FC236}">
                <a16:creationId xmlns:a16="http://schemas.microsoft.com/office/drawing/2014/main" id="{C06E70D1-1C5A-16D4-7009-A44E8A4495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t="67295" r="-19" b="27108"/>
          <a:stretch/>
        </p:blipFill>
        <p:spPr>
          <a:xfrm>
            <a:off x="0" y="1318"/>
            <a:ext cx="12194348" cy="3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49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9D136-B729-B6A2-C2FA-6282C4759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DBC15-7058-29F6-18B2-746E64995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33C95-4E23-71CF-AC79-D0F79A462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886F-095B-4AEF-90FC-8E1DE1C24FB9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03CA8-1977-20A3-5119-EBC0DC4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36934-0035-E226-65D1-56F70C91B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EA7A-EE08-4B08-9223-45988199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15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069BB-DED1-27D2-DCE5-D4CBC6C1B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B998D-613B-0844-900E-C8A8D81F6C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F7CEFA2-3B5E-4C57-6642-A9BB0B55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38" y="1672718"/>
            <a:ext cx="8539162" cy="750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10000"/>
              </a:lnSpc>
              <a:defRPr sz="4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34B9301-3A04-22A2-0480-89C6EC6A61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7238" y="2386584"/>
            <a:ext cx="8539162" cy="438912"/>
          </a:xfrm>
        </p:spPr>
        <p:txBody>
          <a:bodyPr/>
          <a:lstStyle>
            <a:lvl1pPr>
              <a:defRPr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3846AC6-8F47-D009-1104-CF32097E0FF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57238" y="3017520"/>
            <a:ext cx="8539162" cy="28499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2">
            <a:extLst>
              <a:ext uri="{FF2B5EF4-FFF2-40B4-BE49-F238E27FC236}">
                <a16:creationId xmlns:a16="http://schemas.microsoft.com/office/drawing/2014/main" id="{96582740-FB67-E95D-1F65-E0B4C79A103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757238" y="501970"/>
            <a:ext cx="10151554" cy="347663"/>
          </a:xfrm>
        </p:spPr>
        <p:txBody>
          <a:bodyPr anchor="ctr">
            <a:normAutofit/>
          </a:bodyPr>
          <a:lstStyle>
            <a:lvl1pPr>
              <a:defRPr sz="1200" b="1" i="0" spc="3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4874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4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069BB-DED1-27D2-DCE5-D4CBC6C1B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0A65-F0D0-E74E-9371-A4EDF70887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F7CEFA2-3B5E-4C57-6642-A9BB0B55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38" y="1672718"/>
            <a:ext cx="10596562" cy="750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4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34B9301-3A04-22A2-0480-89C6EC6A61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7238" y="2386584"/>
            <a:ext cx="10596562" cy="438912"/>
          </a:xfrm>
        </p:spPr>
        <p:txBody>
          <a:bodyPr/>
          <a:lstStyle>
            <a:lvl1pPr>
              <a:defRPr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3846AC6-8F47-D009-1104-CF32097E0FF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57238" y="3070628"/>
            <a:ext cx="2333434" cy="510884"/>
          </a:xfrm>
        </p:spPr>
        <p:txBody>
          <a:bodyPr>
            <a:normAutofit/>
          </a:bodyPr>
          <a:lstStyle>
            <a:lvl1pPr>
              <a:defRPr sz="1100" b="1" i="0" spc="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3FE9A4-0FA9-A56D-7CC5-FCE674DC0B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57238" y="3581512"/>
            <a:ext cx="2333434" cy="2462671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100"/>
            </a:lvl1pPr>
            <a:lvl2pPr>
              <a:lnSpc>
                <a:spcPct val="120000"/>
              </a:lnSpc>
              <a:defRPr sz="1100"/>
            </a:lvl2pPr>
            <a:lvl3pPr>
              <a:lnSpc>
                <a:spcPct val="120000"/>
              </a:lnSpc>
              <a:defRPr sz="1100"/>
            </a:lvl3pPr>
            <a:lvl4pPr>
              <a:lnSpc>
                <a:spcPct val="120000"/>
              </a:lnSpc>
              <a:defRPr sz="1100"/>
            </a:lvl4pPr>
            <a:lvl5pPr>
              <a:lnSpc>
                <a:spcPct val="12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Content Placeholder 14">
            <a:extLst>
              <a:ext uri="{FF2B5EF4-FFF2-40B4-BE49-F238E27FC236}">
                <a16:creationId xmlns:a16="http://schemas.microsoft.com/office/drawing/2014/main" id="{F4EC40E5-AB15-3D22-6AC1-94796433A78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511614" y="3070628"/>
            <a:ext cx="2333434" cy="510884"/>
          </a:xfrm>
        </p:spPr>
        <p:txBody>
          <a:bodyPr>
            <a:normAutofit/>
          </a:bodyPr>
          <a:lstStyle>
            <a:lvl1pPr>
              <a:defRPr sz="1100" b="1" i="0" spc="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987B376C-09FE-1713-75CB-EB76527928B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65990" y="3070628"/>
            <a:ext cx="2333434" cy="510884"/>
          </a:xfrm>
        </p:spPr>
        <p:txBody>
          <a:bodyPr>
            <a:normAutofit/>
          </a:bodyPr>
          <a:lstStyle>
            <a:lvl1pPr>
              <a:defRPr sz="1100" b="1" i="0" spc="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14">
            <a:extLst>
              <a:ext uri="{FF2B5EF4-FFF2-40B4-BE49-F238E27FC236}">
                <a16:creationId xmlns:a16="http://schemas.microsoft.com/office/drawing/2014/main" id="{C66FBF1D-DE50-2110-6984-8561F854578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20366" y="3066233"/>
            <a:ext cx="2333434" cy="510884"/>
          </a:xfrm>
        </p:spPr>
        <p:txBody>
          <a:bodyPr>
            <a:normAutofit/>
          </a:bodyPr>
          <a:lstStyle>
            <a:lvl1pPr>
              <a:defRPr sz="1100" b="1" i="0" spc="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178BF6A7-2780-2749-5467-399E47B3AE5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511614" y="3581512"/>
            <a:ext cx="2333434" cy="2462671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100"/>
            </a:lvl1pPr>
            <a:lvl2pPr>
              <a:lnSpc>
                <a:spcPct val="120000"/>
              </a:lnSpc>
              <a:defRPr sz="1100"/>
            </a:lvl2pPr>
            <a:lvl3pPr>
              <a:lnSpc>
                <a:spcPct val="120000"/>
              </a:lnSpc>
              <a:defRPr sz="1100"/>
            </a:lvl3pPr>
            <a:lvl4pPr>
              <a:lnSpc>
                <a:spcPct val="120000"/>
              </a:lnSpc>
              <a:defRPr sz="1100"/>
            </a:lvl4pPr>
            <a:lvl5pPr>
              <a:lnSpc>
                <a:spcPct val="12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E85AD44-4598-CBD8-5055-CE1F134A84A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265990" y="3581512"/>
            <a:ext cx="2333434" cy="2462671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100"/>
            </a:lvl1pPr>
            <a:lvl2pPr>
              <a:lnSpc>
                <a:spcPct val="120000"/>
              </a:lnSpc>
              <a:defRPr sz="1100"/>
            </a:lvl2pPr>
            <a:lvl3pPr>
              <a:lnSpc>
                <a:spcPct val="120000"/>
              </a:lnSpc>
              <a:defRPr sz="1100"/>
            </a:lvl3pPr>
            <a:lvl4pPr>
              <a:lnSpc>
                <a:spcPct val="120000"/>
              </a:lnSpc>
              <a:defRPr sz="1100"/>
            </a:lvl4pPr>
            <a:lvl5pPr>
              <a:lnSpc>
                <a:spcPct val="12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B9FA8556-AE32-86BC-9F84-9E09132DF17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020366" y="3581512"/>
            <a:ext cx="2333434" cy="2462671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100"/>
            </a:lvl1pPr>
            <a:lvl2pPr>
              <a:lnSpc>
                <a:spcPct val="120000"/>
              </a:lnSpc>
              <a:defRPr sz="1100"/>
            </a:lvl2pPr>
            <a:lvl3pPr>
              <a:lnSpc>
                <a:spcPct val="120000"/>
              </a:lnSpc>
              <a:defRPr sz="1100"/>
            </a:lvl3pPr>
            <a:lvl4pPr>
              <a:lnSpc>
                <a:spcPct val="120000"/>
              </a:lnSpc>
              <a:defRPr sz="1100"/>
            </a:lvl4pPr>
            <a:lvl5pPr>
              <a:lnSpc>
                <a:spcPct val="12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2">
            <a:extLst>
              <a:ext uri="{FF2B5EF4-FFF2-40B4-BE49-F238E27FC236}">
                <a16:creationId xmlns:a16="http://schemas.microsoft.com/office/drawing/2014/main" id="{51B8C52D-E9BC-5C23-6B29-45A49418FBB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757238" y="501970"/>
            <a:ext cx="10151554" cy="347663"/>
          </a:xfrm>
        </p:spPr>
        <p:txBody>
          <a:bodyPr anchor="ctr">
            <a:normAutofit/>
          </a:bodyPr>
          <a:lstStyle>
            <a:lvl1pPr>
              <a:defRPr sz="1200" b="1" i="0" spc="3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3992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069BB-DED1-27D2-DCE5-D4CBC6C1B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0A65-F0D0-E74E-9371-A4EDF70887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F7CEFA2-3B5E-4C57-6642-A9BB0B55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38" y="1311038"/>
            <a:ext cx="10596562" cy="7504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3846AC6-8F47-D009-1104-CF32097E0FF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57238" y="3371524"/>
            <a:ext cx="5122354" cy="28499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2">
            <a:extLst>
              <a:ext uri="{FF2B5EF4-FFF2-40B4-BE49-F238E27FC236}">
                <a16:creationId xmlns:a16="http://schemas.microsoft.com/office/drawing/2014/main" id="{96582740-FB67-E95D-1F65-E0B4C79A103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757238" y="501970"/>
            <a:ext cx="10151554" cy="347663"/>
          </a:xfrm>
        </p:spPr>
        <p:txBody>
          <a:bodyPr anchor="ctr">
            <a:normAutofit/>
          </a:bodyPr>
          <a:lstStyle>
            <a:lvl1pPr>
              <a:defRPr sz="1200" b="1" i="0" spc="3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E671AADF-BB7B-0574-94EB-EBEE01FAFF5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757238" y="2846215"/>
            <a:ext cx="5122354" cy="525309"/>
          </a:xfrm>
        </p:spPr>
        <p:txBody>
          <a:bodyPr>
            <a:normAutofit/>
          </a:bodyPr>
          <a:lstStyle>
            <a:lvl1pPr>
              <a:defRPr sz="21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DAABE194-3828-CB81-92A8-0623D30904D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231446" y="3371524"/>
            <a:ext cx="5122354" cy="28499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4">
            <a:extLst>
              <a:ext uri="{FF2B5EF4-FFF2-40B4-BE49-F238E27FC236}">
                <a16:creationId xmlns:a16="http://schemas.microsoft.com/office/drawing/2014/main" id="{193F3230-6429-90B6-BF82-03FC4777368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31446" y="2846215"/>
            <a:ext cx="5122354" cy="525309"/>
          </a:xfrm>
        </p:spPr>
        <p:txBody>
          <a:bodyPr>
            <a:normAutofit/>
          </a:bodyPr>
          <a:lstStyle>
            <a:lvl1pPr>
              <a:defRPr sz="21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8AFC39A0-5CF8-5490-97D9-B71333D96F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7238" y="1892384"/>
            <a:ext cx="10596562" cy="438912"/>
          </a:xfrm>
        </p:spPr>
        <p:txBody>
          <a:bodyPr/>
          <a:lstStyle>
            <a:lvl1pPr>
              <a:defRPr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5878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54926-DBD8-5288-23E0-5E93EC60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56FB4-7918-56FB-A41D-E1C3D549C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2854D-EE10-81DD-893E-EAEC98009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886F-095B-4AEF-90FC-8E1DE1C24FB9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FF5E2-FE38-8B85-4D8F-698A9C86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E2FB1-5724-23EB-CFF5-AF4F6F2E2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EA7A-EE08-4B08-9223-45988199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94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85A11-CBD8-F257-A980-5C0B5B14A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3FB4E-E7CE-245A-137B-C2B8896CA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419F08-DDC2-495A-2EE2-B7E4D6C0E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9C75B1-50AE-52CD-614E-DCC59AB59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886F-095B-4AEF-90FC-8E1DE1C24FB9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A3547D-3B68-CCC7-F175-5A906EE69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57933E-DEB7-7A21-84EC-2549F420B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EA7A-EE08-4B08-9223-45988199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2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D5E86-8892-6C5A-2151-0E46CD160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F43E4-92FE-1E96-C8C2-60F1FC0B6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021C9B-B92F-2E47-EF8A-3AF247C46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C63011-6E35-CDA1-3383-CFF7AA54D4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2D3CE1-DF9D-4A16-E616-93D3D3081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026EBC-7982-809E-450D-8063C4B99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886F-095B-4AEF-90FC-8E1DE1C24FB9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AA07AA-D023-4546-7DC8-FB0991404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A03CDD-4ECE-1396-B6D0-0FE3F2E53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EA7A-EE08-4B08-9223-45988199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45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9C9E6-347C-F1D8-B247-70DB24416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16CB96-CE39-FC8C-4FA9-7A3785522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886F-095B-4AEF-90FC-8E1DE1C24FB9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27F1F0-46D1-EC89-161F-B7DBCD3F1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1A7AD-FB00-D3C4-69EF-7F0C0DA22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EA7A-EE08-4B08-9223-45988199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04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4FD344-56C4-8334-7507-A358EAAAA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886F-095B-4AEF-90FC-8E1DE1C24FB9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E78D-B9B8-8068-B45A-86628CEE5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5526B-9EEA-8B8C-B95C-C9A5C75D9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EA7A-EE08-4B08-9223-45988199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03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71917-271F-1426-9FC1-660F8113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8769E-1E4D-856B-9A0D-0678F6C47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0D1CB0-F595-BC7D-B441-042EFEC6F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AC63A-6CB9-A63E-D452-010AD635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886F-095B-4AEF-90FC-8E1DE1C24FB9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7C5CD-7D3C-B3DA-8DC4-ECF35B034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781CF-AE0E-C3E2-3BF0-20D3A730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EA7A-EE08-4B08-9223-45988199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69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ED10F-7552-FE03-837C-8310DD79B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5E35D7-F81C-910B-A7B5-0D24E574C4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333E7B-48DD-6F0D-4AFF-2F6AABF9B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0D8A0-764A-1F3F-76B2-BC6B253F6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886F-095B-4AEF-90FC-8E1DE1C24FB9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096B39-2C06-5C53-7A65-47CFBF19D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5B820-59B3-72FA-26E1-C3CAB9A58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EA7A-EE08-4B08-9223-45988199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88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B93C74-485C-3693-EDA4-8FEC3597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11B391-D4BE-7450-B0DD-F65A7FA67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8901F-EB29-BE86-6CDF-7DD470B11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3886F-095B-4AEF-90FC-8E1DE1C24FB9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0ED89-42B1-89E8-DF78-DFCB64DB5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82557-1D9C-28C1-544F-A61740547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8EA7A-EE08-4B08-9223-45988199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2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1" r:id="rId13"/>
    <p:sldLayoutId id="2147483676" r:id="rId14"/>
    <p:sldLayoutId id="2147483670" r:id="rId15"/>
    <p:sldLayoutId id="2147483665" r:id="rId16"/>
    <p:sldLayoutId id="2147483673" r:id="rId17"/>
    <p:sldLayoutId id="2147483674" r:id="rId18"/>
    <p:sldLayoutId id="2147483675" r:id="rId19"/>
    <p:sldLayoutId id="2147483666" r:id="rId20"/>
    <p:sldLayoutId id="2147483668" r:id="rId21"/>
    <p:sldLayoutId id="214748366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microsoft.com/office/2018/10/relationships/comments" Target="../comments/modernComment_320_568CE2B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microsoft.com/office/2018/10/relationships/comments" Target="../comments/modernComment_321_8744B10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microsoft.com/office/2018/10/relationships/comments" Target="../comments/modernComment_326_FBB1220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4" Type="http://schemas.microsoft.com/office/2018/10/relationships/comments" Target="../comments/modernComment_328_357AEC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4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4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4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4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4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4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4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8/10/relationships/comments" Target="../comments/modernComment_319_A1DF853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4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4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4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4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4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4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4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4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4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4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4.pn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4.pn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4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4.png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4.png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4.png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14.png"/><Relationship Id="rId5" Type="http://schemas.openxmlformats.org/officeDocument/2006/relationships/image" Target="../media/image56.png"/><Relationship Id="rId4" Type="http://schemas.microsoft.com/office/2018/10/relationships/comments" Target="../comments/modernComment_357_A85BBC7B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4.png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4.png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14.png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14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85DE87-707C-114C-DC36-3ECABCDFB6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0164" y="2638053"/>
            <a:ext cx="4956132" cy="2045970"/>
          </a:xfrm>
        </p:spPr>
        <p:txBody>
          <a:bodyPr/>
          <a:lstStyle/>
          <a:p>
            <a:r>
              <a:rPr lang="en-US" sz="4000">
                <a:latin typeface="Ubuntu" panose="020B0504030602030204" pitchFamily="34" charset="0"/>
              </a:rPr>
              <a:t>Phoneme-Grapheme</a:t>
            </a:r>
          </a:p>
          <a:p>
            <a:r>
              <a:rPr lang="en-US" sz="4000">
                <a:latin typeface="Ubuntu" panose="020B0504030602030204" pitchFamily="34" charset="0"/>
              </a:rPr>
              <a:t>Correspondences</a:t>
            </a:r>
          </a:p>
        </p:txBody>
      </p:sp>
      <p:pic>
        <p:nvPicPr>
          <p:cNvPr id="5" name="Picture 4" descr="A person and a child looking at a book&#10;&#10;Description automatically generated">
            <a:extLst>
              <a:ext uri="{FF2B5EF4-FFF2-40B4-BE49-F238E27FC236}">
                <a16:creationId xmlns:a16="http://schemas.microsoft.com/office/drawing/2014/main" id="{BAD9D253-6DCF-019E-7C11-B4A5FFFEC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296" y="0"/>
            <a:ext cx="6775704" cy="4517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28BAB2B-2A66-CA3B-C6A0-1E3EF513F4D3}"/>
              </a:ext>
            </a:extLst>
          </p:cNvPr>
          <p:cNvSpPr txBox="1">
            <a:spLocks/>
          </p:cNvSpPr>
          <p:nvPr/>
        </p:nvSpPr>
        <p:spPr>
          <a:xfrm>
            <a:off x="460164" y="4684023"/>
            <a:ext cx="10152063" cy="246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spc="600">
                <a:solidFill>
                  <a:srgbClr val="9FD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July 2024</a:t>
            </a:r>
            <a:endParaRPr lang="en-US" sz="1100" spc="300">
              <a:solidFill>
                <a:srgbClr val="9FD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131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0869" y="3099815"/>
            <a:ext cx="9048222" cy="3506193"/>
          </a:xfrm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n-US" sz="6000" b="1">
                <a:latin typeface="Century Gothic" panose="020B0502020202020204" pitchFamily="34" charset="0"/>
              </a:rPr>
              <a:t>f</a:t>
            </a:r>
          </a:p>
          <a:p>
            <a:pPr algn="ctr">
              <a:lnSpc>
                <a:spcPct val="80000"/>
              </a:lnSpc>
            </a:pPr>
            <a:r>
              <a:rPr lang="en-US" sz="6000" b="1">
                <a:latin typeface="Century Gothic" panose="020B0502020202020204" pitchFamily="34" charset="0"/>
              </a:rPr>
              <a:t>_ff</a:t>
            </a:r>
          </a:p>
          <a:p>
            <a:pPr algn="ctr">
              <a:lnSpc>
                <a:spcPct val="80000"/>
              </a:lnSpc>
            </a:pPr>
            <a:r>
              <a:rPr lang="en-US" sz="6000" b="1">
                <a:latin typeface="Century Gothic" panose="020B0502020202020204" pitchFamily="34" charset="0"/>
              </a:rPr>
              <a:t>_</a:t>
            </a:r>
            <a:r>
              <a:rPr lang="en-US" sz="6000" b="1" err="1">
                <a:latin typeface="Century Gothic" panose="020B0502020202020204" pitchFamily="34" charset="0"/>
              </a:rPr>
              <a:t>gh</a:t>
            </a:r>
            <a:endParaRPr lang="en-US" sz="6000" b="1">
              <a:latin typeface="Century Gothic" panose="020B0502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6000" b="1">
                <a:latin typeface="Century Gothic" panose="020B0502020202020204" pitchFamily="34" charset="0"/>
              </a:rPr>
              <a:t>_</a:t>
            </a:r>
            <a:r>
              <a:rPr lang="en-US" sz="6000" b="1" err="1">
                <a:latin typeface="Century Gothic" panose="020B0502020202020204" pitchFamily="34" charset="0"/>
              </a:rPr>
              <a:t>ph</a:t>
            </a:r>
            <a:endParaRPr lang="en-US" sz="6000" b="1">
              <a:latin typeface="Century Gothic" panose="020B050202020202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B79E4C5-0922-02B3-F678-BB99DDDA9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211" y="-3954345"/>
            <a:ext cx="11438016" cy="1143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691A4C-B896-1180-27C6-C1D19DCD2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816" y="61630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73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6"/>
    </mc:Choice>
    <mc:Fallback>
      <p:transition spd="slow" advTm="3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31388" y="2433367"/>
            <a:ext cx="9048222" cy="2769570"/>
          </a:xfrm>
        </p:spPr>
        <p:txBody>
          <a:bodyPr/>
          <a:lstStyle/>
          <a:p>
            <a:pPr algn="ctr"/>
            <a:r>
              <a:rPr lang="en-US" sz="9700" b="1">
                <a:latin typeface="Century Gothic" panose="020B0502020202020204" pitchFamily="34" charset="0"/>
              </a:rPr>
              <a:t>g</a:t>
            </a:r>
          </a:p>
          <a:p>
            <a:pPr algn="ctr"/>
            <a:r>
              <a:rPr lang="en-US" sz="9700" b="1">
                <a:latin typeface="Century Gothic" panose="020B0502020202020204" pitchFamily="34" charset="0"/>
              </a:rPr>
              <a:t>_gg</a:t>
            </a:r>
          </a:p>
          <a:p>
            <a:pPr algn="ctr"/>
            <a:r>
              <a:rPr lang="en-US" sz="9700" b="1" err="1">
                <a:latin typeface="Century Gothic" panose="020B0502020202020204" pitchFamily="34" charset="0"/>
              </a:rPr>
              <a:t>gh</a:t>
            </a:r>
            <a:endParaRPr lang="en-US" sz="9700" b="1">
              <a:latin typeface="Century Gothic" panose="020B050202020202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671855D-C812-3AD4-40F8-80B93B815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381">
            <a:off x="-510391" y="-3573744"/>
            <a:ext cx="10939909" cy="1093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9CBB6A-349D-4F8A-D7E5-A67EE87DC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559" y="61858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25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9"/>
    </mc:Choice>
    <mc:Fallback>
      <p:transition spd="slow" advTm="3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2309" y="3611880"/>
            <a:ext cx="9048222" cy="2641554"/>
          </a:xfrm>
        </p:spPr>
        <p:txBody>
          <a:bodyPr/>
          <a:lstStyle/>
          <a:p>
            <a:pPr algn="ctr"/>
            <a:r>
              <a:rPr lang="en-US" sz="9700" b="1">
                <a:latin typeface="Century Gothic" panose="020B0502020202020204" pitchFamily="34" charset="0"/>
              </a:rPr>
              <a:t>h</a:t>
            </a:r>
          </a:p>
          <a:p>
            <a:pPr algn="ctr"/>
            <a:r>
              <a:rPr lang="en-US" sz="9700" b="1" err="1">
                <a:latin typeface="Century Gothic" panose="020B0502020202020204" pitchFamily="34" charset="0"/>
              </a:rPr>
              <a:t>wh</a:t>
            </a:r>
            <a:endParaRPr lang="en-US" sz="9700" b="1">
              <a:latin typeface="Century Gothic" panose="020B050202020202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6B3C82E-5EC0-BA15-3FD1-168B7ED63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" y="-3319272"/>
            <a:ext cx="11244072" cy="1124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F98078-C5B6-A0DF-E6C0-6D9C5F6C5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232" y="62534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64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8"/>
    </mc:Choice>
    <mc:Fallback>
      <p:transition spd="slow" advTm="3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3165" y="3904488"/>
            <a:ext cx="9048222" cy="2568402"/>
          </a:xfrm>
        </p:spPr>
        <p:txBody>
          <a:bodyPr/>
          <a:lstStyle/>
          <a:p>
            <a:pPr algn="ctr"/>
            <a:r>
              <a:rPr lang="en-US" sz="13900" b="1" err="1">
                <a:latin typeface="Century Gothic" panose="020B0502020202020204" pitchFamily="34" charset="0"/>
              </a:rPr>
              <a:t>i</a:t>
            </a:r>
            <a:endParaRPr lang="en-US" sz="13900" b="1">
              <a:latin typeface="Century Gothic" panose="020B050202020202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7980D3F-7DEF-59B0-EDDC-436FEBDF5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67" y="-2495037"/>
            <a:ext cx="10103417" cy="1010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7BC4D8-4A94-FABC-3AE9-202DEC017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966" y="62696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9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4"/>
    </mc:Choice>
    <mc:Fallback>
      <p:transition spd="slow" advTm="2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8301" y="3347766"/>
            <a:ext cx="9048222" cy="3510234"/>
          </a:xfrm>
        </p:spPr>
        <p:txBody>
          <a:bodyPr/>
          <a:lstStyle/>
          <a:p>
            <a:pPr algn="ctr"/>
            <a:r>
              <a:rPr lang="en-US" sz="7200" b="1">
                <a:latin typeface="Century Gothic" panose="020B0502020202020204" pitchFamily="34" charset="0"/>
              </a:rPr>
              <a:t>j</a:t>
            </a:r>
          </a:p>
          <a:p>
            <a:pPr algn="ctr"/>
            <a:r>
              <a:rPr lang="en-US" sz="7200" b="1">
                <a:latin typeface="Century Gothic" panose="020B0502020202020204" pitchFamily="34" charset="0"/>
              </a:rPr>
              <a:t>_</a:t>
            </a:r>
            <a:r>
              <a:rPr lang="en-US" sz="7200" b="1" err="1">
                <a:latin typeface="Century Gothic" panose="020B0502020202020204" pitchFamily="34" charset="0"/>
              </a:rPr>
              <a:t>dge</a:t>
            </a:r>
            <a:endParaRPr lang="en-US" sz="7200" b="1">
              <a:latin typeface="Century Gothic" panose="020B0502020202020204" pitchFamily="34" charset="0"/>
            </a:endParaRPr>
          </a:p>
          <a:p>
            <a:pPr algn="ctr"/>
            <a:r>
              <a:rPr lang="en-US" sz="7200" b="1">
                <a:latin typeface="Century Gothic" panose="020B0502020202020204" pitchFamily="34" charset="0"/>
              </a:rPr>
              <a:t>_</a:t>
            </a:r>
            <a:r>
              <a:rPr lang="en-US" sz="7200" b="1" err="1">
                <a:latin typeface="Century Gothic" panose="020B0502020202020204" pitchFamily="34" charset="0"/>
              </a:rPr>
              <a:t>ge</a:t>
            </a:r>
            <a:endParaRPr lang="en-US" sz="7200" b="1">
              <a:latin typeface="Century Gothic" panose="020B0502020202020204" pitchFamily="34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B507213-1F43-32FC-329F-FBC340242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765" y="-2286000"/>
            <a:ext cx="7982712" cy="798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F20720-A1D3-5668-F3FE-19F00AC34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960" y="62158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7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0"/>
    </mc:Choice>
    <mc:Fallback>
      <p:transition spd="slow" advTm="3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0869" y="3429000"/>
            <a:ext cx="9048222" cy="2732994"/>
          </a:xfrm>
        </p:spPr>
        <p:txBody>
          <a:bodyPr/>
          <a:lstStyle/>
          <a:p>
            <a:pPr algn="ctr">
              <a:lnSpc>
                <a:spcPct val="70000"/>
              </a:lnSpc>
            </a:pPr>
            <a:r>
              <a:rPr lang="en-US" sz="8800" b="1">
                <a:latin typeface="Century Gothic" panose="020B0502020202020204" pitchFamily="34" charset="0"/>
              </a:rPr>
              <a:t>k</a:t>
            </a:r>
          </a:p>
          <a:p>
            <a:pPr algn="ctr">
              <a:lnSpc>
                <a:spcPct val="70000"/>
              </a:lnSpc>
            </a:pPr>
            <a:r>
              <a:rPr lang="en-US" sz="8800" b="1">
                <a:latin typeface="Century Gothic" panose="020B0502020202020204" pitchFamily="34" charset="0"/>
              </a:rPr>
              <a:t>c</a:t>
            </a:r>
          </a:p>
          <a:p>
            <a:pPr algn="ctr">
              <a:lnSpc>
                <a:spcPct val="70000"/>
              </a:lnSpc>
            </a:pPr>
            <a:r>
              <a:rPr lang="en-US" sz="8800" b="1">
                <a:latin typeface="Century Gothic" panose="020B0502020202020204" pitchFamily="34" charset="0"/>
              </a:rPr>
              <a:t>_ck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FBCAB95C-ED7A-5F2C-ECBF-474343058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7089">
            <a:off x="998469" y="-1051560"/>
            <a:ext cx="7863840" cy="786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5A2383-0300-1624-240E-32B9A6BE9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225" y="61610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0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3612" y="3429000"/>
            <a:ext cx="9048222" cy="3118104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12000" b="1">
                <a:latin typeface="Century Gothic" panose="020B0502020202020204" pitchFamily="34" charset="0"/>
              </a:rPr>
              <a:t>l</a:t>
            </a:r>
          </a:p>
          <a:p>
            <a:pPr algn="ctr">
              <a:lnSpc>
                <a:spcPct val="80000"/>
              </a:lnSpc>
            </a:pPr>
            <a:r>
              <a:rPr lang="en-US" sz="12000" b="1">
                <a:latin typeface="Century Gothic" panose="020B0502020202020204" pitchFamily="34" charset="0"/>
              </a:rPr>
              <a:t>_</a:t>
            </a:r>
            <a:r>
              <a:rPr lang="en-US" sz="12000" b="1" err="1">
                <a:latin typeface="Century Gothic" panose="020B0502020202020204" pitchFamily="34" charset="0"/>
              </a:rPr>
              <a:t>ll</a:t>
            </a:r>
            <a:endParaRPr lang="en-US" sz="12000" b="1">
              <a:latin typeface="Century Gothic" panose="020B0502020202020204" pitchFamily="34" charset="0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D47175F1-5092-948B-A21A-AAC40048D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4929">
            <a:off x="953611" y="-1318438"/>
            <a:ext cx="7868094" cy="786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19A9EF-8A04-2F1F-3ECF-D450B2B71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9251" y="61772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8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0"/>
    </mc:Choice>
    <mc:Fallback>
      <p:transition spd="slow" advTm="3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9406" y="3051544"/>
            <a:ext cx="9048222" cy="3587640"/>
          </a:xfrm>
        </p:spPr>
        <p:txBody>
          <a:bodyPr/>
          <a:lstStyle/>
          <a:p>
            <a:pPr algn="ctr"/>
            <a:r>
              <a:rPr lang="en-US" sz="8000" b="1">
                <a:latin typeface="Century Gothic" panose="020B0502020202020204" pitchFamily="34" charset="0"/>
              </a:rPr>
              <a:t>m</a:t>
            </a:r>
          </a:p>
          <a:p>
            <a:pPr algn="ctr"/>
            <a:r>
              <a:rPr lang="en-US" sz="8000" b="1">
                <a:latin typeface="Century Gothic" panose="020B0502020202020204" pitchFamily="34" charset="0"/>
              </a:rPr>
              <a:t>_mb</a:t>
            </a:r>
          </a:p>
          <a:p>
            <a:pPr algn="ctr"/>
            <a:r>
              <a:rPr lang="en-US" sz="8000" b="1">
                <a:latin typeface="Century Gothic" panose="020B0502020202020204" pitchFamily="34" charset="0"/>
              </a:rPr>
              <a:t>_</a:t>
            </a:r>
            <a:r>
              <a:rPr lang="en-US" sz="8000" b="1" err="1">
                <a:latin typeface="Century Gothic" panose="020B0502020202020204" pitchFamily="34" charset="0"/>
              </a:rPr>
              <a:t>mn</a:t>
            </a:r>
            <a:endParaRPr lang="en-US" sz="8000" b="1">
              <a:latin typeface="Century Gothic" panose="020B0502020202020204" pitchFamily="34" charset="0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044613E6-C8E1-76EB-EF01-2856284CD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793" y="-2882310"/>
            <a:ext cx="12622619" cy="1262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CB306D-1469-4808-580C-84EDE8038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974" y="61870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66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3"/>
    </mc:Choice>
    <mc:Fallback>
      <p:transition spd="slow" advTm="3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4589" y="2998381"/>
            <a:ext cx="9048222" cy="3566374"/>
          </a:xfrm>
        </p:spPr>
        <p:txBody>
          <a:bodyPr/>
          <a:lstStyle/>
          <a:p>
            <a:pPr algn="ctr"/>
            <a:r>
              <a:rPr lang="en-US" sz="8000" b="1">
                <a:latin typeface="Century Gothic" panose="020B0502020202020204" pitchFamily="34" charset="0"/>
              </a:rPr>
              <a:t>n</a:t>
            </a:r>
          </a:p>
          <a:p>
            <a:pPr algn="ctr"/>
            <a:r>
              <a:rPr lang="en-US" sz="8000" b="1" err="1">
                <a:latin typeface="Century Gothic" panose="020B0502020202020204" pitchFamily="34" charset="0"/>
              </a:rPr>
              <a:t>kn</a:t>
            </a:r>
            <a:r>
              <a:rPr lang="en-US" sz="8000" b="1">
                <a:latin typeface="Century Gothic" panose="020B0502020202020204" pitchFamily="34" charset="0"/>
              </a:rPr>
              <a:t>_</a:t>
            </a:r>
          </a:p>
          <a:p>
            <a:pPr algn="ctr"/>
            <a:r>
              <a:rPr lang="en-US" sz="8000" b="1" err="1">
                <a:latin typeface="Century Gothic" panose="020B0502020202020204" pitchFamily="34" charset="0"/>
              </a:rPr>
              <a:t>gn</a:t>
            </a:r>
            <a:r>
              <a:rPr lang="en-US" sz="8000" b="1">
                <a:latin typeface="Century Gothic" panose="020B0502020202020204" pitchFamily="34" charset="0"/>
              </a:rPr>
              <a:t>_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A06456DA-6E69-3201-AF25-8EECA3F18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8649" y="-4210494"/>
            <a:ext cx="15745046" cy="1574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9FB472-C12B-2E31-906A-42723987D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412" y="61583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48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4"/>
    </mc:Choice>
    <mc:Fallback>
      <p:transition spd="slow" advTm="3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7478" y="4240617"/>
            <a:ext cx="9048222" cy="2645169"/>
          </a:xfrm>
        </p:spPr>
        <p:txBody>
          <a:bodyPr/>
          <a:lstStyle/>
          <a:p>
            <a:pPr algn="ctr"/>
            <a:r>
              <a:rPr lang="en-US" sz="16700" b="1">
                <a:latin typeface="Century Gothic" panose="020B0502020202020204" pitchFamily="34" charset="0"/>
              </a:rPr>
              <a:t>o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01EC8B85-7B42-1784-C27B-6287F5B84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334" y="590106"/>
            <a:ext cx="3650511" cy="365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81634A-73DF-B7B1-5986-D32D1F07E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075" y="62135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48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1"/>
    </mc:Choice>
    <mc:Fallback>
      <p:transition spd="slow" advTm="3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54B480-5A69-94C8-F8D6-12FF23F0EF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Phonemes vs. Graphemes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285E2-ABB2-CB12-E61F-07867DB7E7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3051" y="1874394"/>
            <a:ext cx="9805898" cy="4443048"/>
          </a:xfrm>
        </p:spPr>
        <p:txBody>
          <a:bodyPr/>
          <a:lstStyle/>
          <a:p>
            <a:r>
              <a:rPr lang="en-US" sz="3200"/>
              <a:t>A </a:t>
            </a:r>
            <a:r>
              <a:rPr lang="en-US" sz="3200" b="1"/>
              <a:t>phoneme</a:t>
            </a:r>
            <a:r>
              <a:rPr lang="en-US" sz="3200"/>
              <a:t> is the smallest unit of </a:t>
            </a:r>
            <a:r>
              <a:rPr lang="en-US" sz="3200" u="sng"/>
              <a:t>spoken</a:t>
            </a:r>
            <a:r>
              <a:rPr lang="en-US" sz="3200"/>
              <a:t> sound and is often the one thing that distinguishes one word from another (e.g., what you hear in the sound /k/)</a:t>
            </a:r>
          </a:p>
          <a:p>
            <a:endParaRPr lang="en-US" sz="3200"/>
          </a:p>
          <a:p>
            <a:r>
              <a:rPr lang="en-US" sz="3200"/>
              <a:t>A </a:t>
            </a:r>
            <a:r>
              <a:rPr lang="en-US" sz="3200" b="1"/>
              <a:t>grapheme </a:t>
            </a:r>
            <a:r>
              <a:rPr lang="en-US" sz="3200"/>
              <a:t>is the smallest unit of </a:t>
            </a:r>
            <a:r>
              <a:rPr lang="en-US" sz="3200" u="sng"/>
              <a:t>written</a:t>
            </a:r>
            <a:r>
              <a:rPr lang="en-US" sz="3200"/>
              <a:t> language, what you </a:t>
            </a:r>
            <a:r>
              <a:rPr lang="en-US" sz="3200" i="1"/>
              <a:t>see</a:t>
            </a:r>
            <a:r>
              <a:rPr lang="en-US" sz="3200"/>
              <a:t> (e.g., the sound /k/ can be written for you to see 5 ways: </a:t>
            </a:r>
            <a:r>
              <a:rPr lang="en-US" sz="3200" i="1"/>
              <a:t>c, k, ck, </a:t>
            </a:r>
            <a:r>
              <a:rPr lang="en-US" sz="3200" i="1" err="1"/>
              <a:t>qu</a:t>
            </a:r>
            <a:r>
              <a:rPr lang="en-US" sz="3200" i="1"/>
              <a:t>, </a:t>
            </a:r>
            <a:r>
              <a:rPr lang="en-US" sz="3200" i="1" err="1"/>
              <a:t>ch</a:t>
            </a:r>
            <a:r>
              <a:rPr lang="en-US" sz="3200"/>
              <a:t>)</a:t>
            </a:r>
          </a:p>
        </p:txBody>
      </p:sp>
      <p:pic>
        <p:nvPicPr>
          <p:cNvPr id="4" name="Picture 2" descr="✏️ Pencil Emoji">
            <a:extLst>
              <a:ext uri="{FF2B5EF4-FFF2-40B4-BE49-F238E27FC236}">
                <a16:creationId xmlns:a16="http://schemas.microsoft.com/office/drawing/2014/main" id="{259C0CAF-8AA9-3475-57D0-65AAE88B9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29" y="3586140"/>
            <a:ext cx="679704" cy="101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yes Emoji 👀 - what it means and how to use it.">
            <a:extLst>
              <a:ext uri="{FF2B5EF4-FFF2-40B4-BE49-F238E27FC236}">
                <a16:creationId xmlns:a16="http://schemas.microsoft.com/office/drawing/2014/main" id="{161859D7-8CF3-1AD9-439B-F2C7EF387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1" y="3880639"/>
            <a:ext cx="822102" cy="457708"/>
          </a:xfrm>
          <a:prstGeom prst="rect">
            <a:avLst/>
          </a:prstGeom>
        </p:spPr>
      </p:pic>
      <p:pic>
        <p:nvPicPr>
          <p:cNvPr id="2050" name="Picture 2" descr="👂 Ear Emoji">
            <a:extLst>
              <a:ext uri="{FF2B5EF4-FFF2-40B4-BE49-F238E27FC236}">
                <a16:creationId xmlns:a16="http://schemas.microsoft.com/office/drawing/2014/main" id="{80707A49-2558-9CA8-9BA4-6D22EEAA0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1" y="1826390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peaking head in silhouette&quot; Emoji - Download for free – Iconduck">
            <a:extLst>
              <a:ext uri="{FF2B5EF4-FFF2-40B4-BE49-F238E27FC236}">
                <a16:creationId xmlns:a16="http://schemas.microsoft.com/office/drawing/2014/main" id="{893F8E7F-6181-FDEE-73B8-F270F914B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8" y="1925831"/>
            <a:ext cx="508769" cy="44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58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3165" y="4287259"/>
            <a:ext cx="9048222" cy="2570741"/>
          </a:xfrm>
        </p:spPr>
        <p:txBody>
          <a:bodyPr/>
          <a:lstStyle/>
          <a:p>
            <a:pPr algn="ctr"/>
            <a:r>
              <a:rPr lang="en-US" sz="13900" b="1">
                <a:latin typeface="Century Gothic" panose="020B0502020202020204" pitchFamily="34" charset="0"/>
              </a:rPr>
              <a:t>p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8473055F-35A8-07EC-DA33-14C05BBA1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978" y="622003"/>
            <a:ext cx="3864935" cy="386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4D8762-ED08-E169-FEC6-872A5D1A5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014" y="62029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1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6"/>
    </mc:Choice>
    <mc:Fallback>
      <p:transition spd="slow" advTm="3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3165" y="4242390"/>
            <a:ext cx="9048222" cy="2230499"/>
          </a:xfrm>
        </p:spPr>
        <p:txBody>
          <a:bodyPr/>
          <a:lstStyle/>
          <a:p>
            <a:pPr algn="ctr"/>
            <a:r>
              <a:rPr lang="en-US" sz="11600" b="1" err="1">
                <a:latin typeface="Century Gothic" panose="020B0502020202020204" pitchFamily="34" charset="0"/>
              </a:rPr>
              <a:t>qu</a:t>
            </a:r>
            <a:endParaRPr lang="en-US" sz="11600" b="1">
              <a:latin typeface="Century Gothic" panose="020B0502020202020204" pitchFamily="34" charset="0"/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778AB4C5-2B72-C671-6966-6F22F540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765" y="870099"/>
            <a:ext cx="3491022" cy="349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66D164-ACBC-57BB-FFF6-5275B443C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973" y="60664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74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9"/>
    </mc:Choice>
    <mc:Fallback>
      <p:transition spd="slow" advTm="3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4468" y="3429000"/>
            <a:ext cx="9048222" cy="3144899"/>
          </a:xfrm>
        </p:spPr>
        <p:txBody>
          <a:bodyPr/>
          <a:lstStyle/>
          <a:p>
            <a:pPr algn="ctr"/>
            <a:r>
              <a:rPr lang="en-US" sz="10000" b="1">
                <a:latin typeface="Century Gothic" panose="020B0502020202020204" pitchFamily="34" charset="0"/>
              </a:rPr>
              <a:t>r</a:t>
            </a:r>
          </a:p>
          <a:p>
            <a:pPr algn="ctr"/>
            <a:r>
              <a:rPr lang="en-US" sz="10000" b="1" err="1">
                <a:latin typeface="Century Gothic" panose="020B0502020202020204" pitchFamily="34" charset="0"/>
              </a:rPr>
              <a:t>wr</a:t>
            </a:r>
            <a:endParaRPr lang="en-US" sz="10000" b="1">
              <a:latin typeface="Century Gothic" panose="020B0502020202020204" pitchFamily="34" charset="0"/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0EFE9574-86B8-F04F-72A4-949414DFC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1178">
            <a:off x="3574210" y="436229"/>
            <a:ext cx="3788735" cy="378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A1042A-883B-080B-4431-1AD4D0635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707" y="6075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99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2"/>
    </mc:Choice>
    <mc:Fallback>
      <p:transition spd="slow" advTm="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5548" y="3264195"/>
            <a:ext cx="9048222" cy="3464088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6000" b="1">
                <a:latin typeface="Century Gothic" panose="020B0502020202020204" pitchFamily="34" charset="0"/>
              </a:rPr>
              <a:t>s</a:t>
            </a:r>
          </a:p>
          <a:p>
            <a:pPr algn="ctr">
              <a:lnSpc>
                <a:spcPct val="80000"/>
              </a:lnSpc>
            </a:pPr>
            <a:r>
              <a:rPr lang="en-US" sz="6000" b="1">
                <a:latin typeface="Century Gothic" panose="020B0502020202020204" pitchFamily="34" charset="0"/>
              </a:rPr>
              <a:t>_ss</a:t>
            </a:r>
          </a:p>
          <a:p>
            <a:pPr algn="ctr">
              <a:lnSpc>
                <a:spcPct val="80000"/>
              </a:lnSpc>
            </a:pPr>
            <a:r>
              <a:rPr lang="en-US" sz="6000" b="1" err="1">
                <a:latin typeface="Century Gothic" panose="020B0502020202020204" pitchFamily="34" charset="0"/>
              </a:rPr>
              <a:t>sc</a:t>
            </a:r>
            <a:r>
              <a:rPr lang="en-US" sz="6000" b="1">
                <a:latin typeface="Century Gothic" panose="020B0502020202020204" pitchFamily="34" charset="0"/>
              </a:rPr>
              <a:t>_</a:t>
            </a:r>
          </a:p>
          <a:p>
            <a:pPr algn="ctr">
              <a:lnSpc>
                <a:spcPct val="80000"/>
              </a:lnSpc>
            </a:pPr>
            <a:r>
              <a:rPr lang="en-US" sz="6000" b="1" err="1">
                <a:latin typeface="Century Gothic" panose="020B0502020202020204" pitchFamily="34" charset="0"/>
              </a:rPr>
              <a:t>ps</a:t>
            </a:r>
            <a:r>
              <a:rPr lang="en-US" sz="6000" b="1">
                <a:latin typeface="Century Gothic" panose="020B0502020202020204" pitchFamily="34" charset="0"/>
              </a:rPr>
              <a:t>_</a:t>
            </a: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9C34C908-4C35-4F45-7C10-F6798CFF1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528" y="520995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58542E-CFCB-F402-BE01-999E46AD0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605" y="61603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0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6"/>
    </mc:Choice>
    <mc:Fallback>
      <p:transition spd="slow" advTm="2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5373" y="3785402"/>
            <a:ext cx="9048222" cy="3072598"/>
          </a:xfrm>
        </p:spPr>
        <p:txBody>
          <a:bodyPr/>
          <a:lstStyle/>
          <a:p>
            <a:pPr algn="ctr"/>
            <a:r>
              <a:rPr lang="en-US" sz="6600" b="1">
                <a:latin typeface="Century Gothic" panose="020B0502020202020204" pitchFamily="34" charset="0"/>
              </a:rPr>
              <a:t>t</a:t>
            </a:r>
          </a:p>
          <a:p>
            <a:pPr algn="ctr"/>
            <a:r>
              <a:rPr lang="en-US" sz="6600" b="1">
                <a:latin typeface="Century Gothic" panose="020B0502020202020204" pitchFamily="34" charset="0"/>
              </a:rPr>
              <a:t>_</a:t>
            </a:r>
            <a:r>
              <a:rPr lang="en-US" sz="6600" b="1" err="1">
                <a:latin typeface="Century Gothic" panose="020B0502020202020204" pitchFamily="34" charset="0"/>
              </a:rPr>
              <a:t>tt</a:t>
            </a:r>
            <a:endParaRPr lang="en-US" sz="6600" b="1">
              <a:latin typeface="Century Gothic" panose="020B0502020202020204" pitchFamily="34" charset="0"/>
            </a:endParaRPr>
          </a:p>
          <a:p>
            <a:pPr algn="ctr"/>
            <a:r>
              <a:rPr lang="en-US" sz="6600" b="1">
                <a:latin typeface="Century Gothic" panose="020B0502020202020204" pitchFamily="34" charset="0"/>
              </a:rPr>
              <a:t>_ed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BFAEA2FA-1C2A-EE56-991C-65F7314C7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781" y="379439"/>
            <a:ext cx="3405963" cy="340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CB974F-8D81-F451-5135-435EB7038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79" y="6128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71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9"/>
    </mc:Choice>
    <mc:Fallback>
      <p:transition spd="slow" advTm="3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3165" y="4082902"/>
            <a:ext cx="9048222" cy="2389988"/>
          </a:xfrm>
        </p:spPr>
        <p:txBody>
          <a:bodyPr/>
          <a:lstStyle/>
          <a:p>
            <a:pPr algn="ctr"/>
            <a:r>
              <a:rPr lang="en-US" sz="13900" b="1">
                <a:latin typeface="Century Gothic" panose="020B0502020202020204" pitchFamily="34" charset="0"/>
              </a:rPr>
              <a:t>u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B297B2A4-81F7-C7E1-BC2C-3F4D2D91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479" y="675168"/>
            <a:ext cx="3656578" cy="365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1107C6-814D-32C6-21BA-19F601F53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460" y="60664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0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0"/>
    </mc:Choice>
    <mc:Fallback>
      <p:transition spd="slow" advTm="2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3165" y="4051005"/>
            <a:ext cx="9048222" cy="2421884"/>
          </a:xfrm>
        </p:spPr>
        <p:txBody>
          <a:bodyPr/>
          <a:lstStyle/>
          <a:p>
            <a:pPr algn="ctr"/>
            <a:r>
              <a:rPr lang="en-US" sz="13900" b="1">
                <a:latin typeface="Century Gothic" panose="020B0502020202020204" pitchFamily="34" charset="0"/>
              </a:rPr>
              <a:t>v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8779F267-3599-462B-7518-D33E2C95D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26" y="643271"/>
            <a:ext cx="3501656" cy="350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2753D9-2724-6569-3467-028CB586E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912" y="61816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64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3"/>
    </mc:Choice>
    <mc:Fallback>
      <p:transition spd="slow" advTm="2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3165" y="4082902"/>
            <a:ext cx="9048222" cy="2389987"/>
          </a:xfrm>
        </p:spPr>
        <p:txBody>
          <a:bodyPr/>
          <a:lstStyle/>
          <a:p>
            <a:pPr algn="ctr"/>
            <a:r>
              <a:rPr lang="en-US" sz="13900" b="1">
                <a:latin typeface="Century Gothic" panose="020B0502020202020204" pitchFamily="34" charset="0"/>
              </a:rPr>
              <a:t>w</a:t>
            </a: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0FB9ADDC-A6A0-04D9-55B6-23F3926D5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619" y="696432"/>
            <a:ext cx="3469759" cy="34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9CF01B-F388-F1E9-D693-E38A6C1F5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135" y="60664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6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3"/>
    </mc:Choice>
    <mc:Fallback>
      <p:transition spd="slow" advTm="3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3835" y="3668231"/>
            <a:ext cx="9048222" cy="2751495"/>
          </a:xfrm>
        </p:spPr>
        <p:txBody>
          <a:bodyPr/>
          <a:lstStyle/>
          <a:p>
            <a:pPr algn="ctr"/>
            <a:r>
              <a:rPr lang="en-US" sz="10000" b="1">
                <a:latin typeface="Century Gothic" panose="020B0502020202020204" pitchFamily="34" charset="0"/>
              </a:rPr>
              <a:t>x</a:t>
            </a:r>
          </a:p>
          <a:p>
            <a:pPr algn="ctr"/>
            <a:r>
              <a:rPr lang="en-US" sz="10000" b="1">
                <a:latin typeface="Century Gothic" panose="020B0502020202020204" pitchFamily="34" charset="0"/>
              </a:rPr>
              <a:t>_</a:t>
            </a:r>
            <a:r>
              <a:rPr lang="en-US" sz="10000" b="1" err="1">
                <a:latin typeface="Century Gothic" panose="020B0502020202020204" pitchFamily="34" charset="0"/>
              </a:rPr>
              <a:t>cks</a:t>
            </a:r>
            <a:endParaRPr lang="en-US" sz="10000" b="1">
              <a:latin typeface="Century Gothic" panose="020B0502020202020204" pitchFamily="34" charset="0"/>
            </a:endParaRP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5E7BA95B-2BE8-0D0C-CEC7-03A6A2632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419" y="579474"/>
            <a:ext cx="3216349" cy="321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5D7DF1-C031-967D-14C5-C71BFCEEC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665" y="62165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37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0"/>
    </mc:Choice>
    <mc:Fallback>
      <p:transition spd="slow" advTm="3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3165" y="3902149"/>
            <a:ext cx="9048222" cy="2570740"/>
          </a:xfrm>
        </p:spPr>
        <p:txBody>
          <a:bodyPr/>
          <a:lstStyle/>
          <a:p>
            <a:pPr algn="ctr"/>
            <a:r>
              <a:rPr lang="en-US" sz="13900" b="1">
                <a:latin typeface="Century Gothic" panose="020B0502020202020204" pitchFamily="34" charset="0"/>
              </a:rPr>
              <a:t>y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C7EE8670-EA85-C777-8334-C58EC1DB7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744" y="385111"/>
            <a:ext cx="3726711" cy="372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55AECA-238B-DAF2-4D59-A4D3D1EBC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502" y="60664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17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0"/>
    </mc:Choice>
    <mc:Fallback>
      <p:transition spd="slow" advTm="2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ED5B8-BD23-AFF6-D766-1C45A5BE77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7444" y="1280034"/>
            <a:ext cx="9933915" cy="444304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>
                <a:solidFill>
                  <a:srgbClr val="164885"/>
                </a:solidFill>
              </a:rPr>
              <a:t>Fundamental</a:t>
            </a:r>
            <a:r>
              <a:rPr lang="en-US" sz="3200" b="0">
                <a:solidFill>
                  <a:srgbClr val="164885"/>
                </a:solidFill>
              </a:rPr>
              <a:t> reading skills involve being able to take words apart and put them back together again to create new words. </a:t>
            </a:r>
          </a:p>
          <a:p>
            <a:pPr>
              <a:lnSpc>
                <a:spcPct val="100000"/>
              </a:lnSpc>
            </a:pPr>
            <a:endParaRPr lang="en-US" sz="3200" b="0">
              <a:solidFill>
                <a:srgbClr val="164885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3200" b="0">
                <a:solidFill>
                  <a:srgbClr val="164885"/>
                </a:solidFill>
                <a:cs typeface="Arial"/>
              </a:rPr>
              <a:t>Understanding the connection between what words sound like (</a:t>
            </a:r>
            <a:r>
              <a:rPr lang="en-US" sz="3200" i="1">
                <a:solidFill>
                  <a:srgbClr val="164885"/>
                </a:solidFill>
                <a:cs typeface="Arial"/>
              </a:rPr>
              <a:t>phonemes</a:t>
            </a:r>
            <a:r>
              <a:rPr lang="en-US" sz="3200" b="0">
                <a:solidFill>
                  <a:srgbClr val="164885"/>
                </a:solidFill>
                <a:cs typeface="Arial"/>
              </a:rPr>
              <a:t>)</a:t>
            </a:r>
            <a:r>
              <a:rPr lang="en-US" sz="3200">
                <a:solidFill>
                  <a:srgbClr val="164885"/>
                </a:solidFill>
                <a:cs typeface="Arial"/>
              </a:rPr>
              <a:t>    </a:t>
            </a:r>
            <a:r>
              <a:rPr lang="en-US" sz="3200" b="0">
                <a:solidFill>
                  <a:srgbClr val="164885"/>
                </a:solidFill>
                <a:cs typeface="Arial"/>
              </a:rPr>
              <a:t>     and what they are represented by in writing (</a:t>
            </a:r>
            <a:r>
              <a:rPr lang="en-US" sz="3200" i="1">
                <a:solidFill>
                  <a:srgbClr val="164885"/>
                </a:solidFill>
                <a:cs typeface="Arial"/>
              </a:rPr>
              <a:t>graphemes</a:t>
            </a:r>
            <a:r>
              <a:rPr lang="en-US" sz="3200" b="0">
                <a:solidFill>
                  <a:srgbClr val="164885"/>
                </a:solidFill>
                <a:cs typeface="Arial"/>
              </a:rPr>
              <a:t>)</a:t>
            </a:r>
            <a:r>
              <a:rPr lang="en-US" sz="3200">
                <a:solidFill>
                  <a:srgbClr val="164885"/>
                </a:solidFill>
                <a:cs typeface="Arial"/>
              </a:rPr>
              <a:t>        </a:t>
            </a:r>
            <a:r>
              <a:rPr lang="en-US" sz="3200" b="0">
                <a:solidFill>
                  <a:srgbClr val="164885"/>
                </a:solidFill>
                <a:cs typeface="Arial"/>
              </a:rPr>
              <a:t>  is a </a:t>
            </a:r>
            <a:r>
              <a:rPr lang="en-US" sz="3200" b="1">
                <a:solidFill>
                  <a:srgbClr val="164885"/>
                </a:solidFill>
                <a:cs typeface="Arial"/>
              </a:rPr>
              <a:t>vital skill </a:t>
            </a:r>
            <a:r>
              <a:rPr lang="en-US" sz="3200" b="0">
                <a:solidFill>
                  <a:srgbClr val="164885"/>
                </a:solidFill>
                <a:cs typeface="Arial"/>
              </a:rPr>
              <a:t>for understanding how to read print.</a:t>
            </a:r>
            <a:r>
              <a:rPr lang="en-US" sz="3200">
                <a:solidFill>
                  <a:srgbClr val="164885"/>
                </a:solidFill>
                <a:cs typeface="Arial"/>
              </a:rPr>
              <a:t> </a:t>
            </a:r>
            <a:endParaRPr lang="en-US" sz="3200" b="0">
              <a:solidFill>
                <a:srgbClr val="164885"/>
              </a:solidFill>
            </a:endParaRPr>
          </a:p>
        </p:txBody>
      </p:sp>
      <p:pic>
        <p:nvPicPr>
          <p:cNvPr id="2" name="Picture 1" descr="Eyes Emoji 👀 - what it means and how to use it.">
            <a:extLst>
              <a:ext uri="{FF2B5EF4-FFF2-40B4-BE49-F238E27FC236}">
                <a16:creationId xmlns:a16="http://schemas.microsoft.com/office/drawing/2014/main" id="{23020197-040E-28D3-8748-A6600A0FF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4553210"/>
            <a:ext cx="822102" cy="457708"/>
          </a:xfrm>
          <a:prstGeom prst="rect">
            <a:avLst/>
          </a:prstGeom>
        </p:spPr>
      </p:pic>
      <p:pic>
        <p:nvPicPr>
          <p:cNvPr id="1026" name="Picture 2" descr="✏️ Pencil Emoji">
            <a:extLst>
              <a:ext uri="{FF2B5EF4-FFF2-40B4-BE49-F238E27FC236}">
                <a16:creationId xmlns:a16="http://schemas.microsoft.com/office/drawing/2014/main" id="{783AA593-A0AE-80B4-51B8-508BFD448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5" y="4242314"/>
            <a:ext cx="679704" cy="101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peaking head in silhouette&quot; Emoji - Download for free – Iconduck">
            <a:extLst>
              <a:ext uri="{FF2B5EF4-FFF2-40B4-BE49-F238E27FC236}">
                <a16:creationId xmlns:a16="http://schemas.microsoft.com/office/drawing/2014/main" id="{573B9989-AF7B-219A-3573-8826A1B9D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354" y="3991108"/>
            <a:ext cx="508769" cy="44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👂 Ear Emoji">
            <a:extLst>
              <a:ext uri="{FF2B5EF4-FFF2-40B4-BE49-F238E27FC236}">
                <a16:creationId xmlns:a16="http://schemas.microsoft.com/office/drawing/2014/main" id="{C308C0A1-03A8-C829-8436-66235B77D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086" y="3926970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78040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4281" y="3659724"/>
            <a:ext cx="9048222" cy="3230173"/>
          </a:xfrm>
        </p:spPr>
        <p:txBody>
          <a:bodyPr/>
          <a:lstStyle/>
          <a:p>
            <a:pPr algn="ctr">
              <a:lnSpc>
                <a:spcPct val="70000"/>
              </a:lnSpc>
            </a:pPr>
            <a:r>
              <a:rPr lang="en-US" sz="6600" b="1">
                <a:latin typeface="Century Gothic" panose="020B0502020202020204" pitchFamily="34" charset="0"/>
              </a:rPr>
              <a:t>z</a:t>
            </a:r>
          </a:p>
          <a:p>
            <a:pPr algn="ctr">
              <a:lnSpc>
                <a:spcPct val="70000"/>
              </a:lnSpc>
            </a:pPr>
            <a:r>
              <a:rPr lang="en-US" sz="6600" b="1">
                <a:latin typeface="Century Gothic" panose="020B0502020202020204" pitchFamily="34" charset="0"/>
              </a:rPr>
              <a:t>_</a:t>
            </a:r>
            <a:r>
              <a:rPr lang="en-US" sz="6600" b="1" err="1">
                <a:latin typeface="Century Gothic" panose="020B0502020202020204" pitchFamily="34" charset="0"/>
              </a:rPr>
              <a:t>zz</a:t>
            </a:r>
            <a:endParaRPr lang="en-US" sz="6600" b="1">
              <a:latin typeface="Century Gothic" panose="020B0502020202020204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en-US" sz="6600" b="1">
                <a:latin typeface="Century Gothic" panose="020B0502020202020204" pitchFamily="34" charset="0"/>
              </a:rPr>
              <a:t>s</a:t>
            </a:r>
          </a:p>
          <a:p>
            <a:pPr algn="ctr">
              <a:lnSpc>
                <a:spcPct val="70000"/>
              </a:lnSpc>
            </a:pPr>
            <a:r>
              <a:rPr lang="en-US" sz="6600" b="1">
                <a:latin typeface="Century Gothic" panose="020B0502020202020204" pitchFamily="34" charset="0"/>
              </a:rPr>
              <a:t>x</a:t>
            </a: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969547FD-E16A-D819-FC2B-9E640AFAD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422" y="315785"/>
            <a:ext cx="3343939" cy="334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00D551-41EB-A0E4-027E-602708DC1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997" y="60221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83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7"/>
    </mc:Choice>
    <mc:Fallback>
      <p:transition spd="slow" advTm="3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862D92-C5B6-FB65-588D-000655B831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512" y="2406015"/>
            <a:ext cx="10270975" cy="2045970"/>
          </a:xfrm>
        </p:spPr>
        <p:txBody>
          <a:bodyPr anchor="ctr"/>
          <a:lstStyle/>
          <a:p>
            <a:r>
              <a:rPr lang="en-US" sz="8000">
                <a:latin typeface="Ubuntu" panose="020B0504030602030204" pitchFamily="34" charset="0"/>
              </a:rPr>
              <a:t>Long Vowels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D100D1-CF7B-7587-DC1C-AA537B856FA2}"/>
              </a:ext>
            </a:extLst>
          </p:cNvPr>
          <p:cNvSpPr txBox="1"/>
          <p:nvPr/>
        </p:nvSpPr>
        <p:spPr>
          <a:xfrm>
            <a:off x="964406" y="4191000"/>
            <a:ext cx="73699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Ubuntu"/>
              </a:rPr>
              <a:t>When the vowel says its name.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50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6313" y="3429000"/>
            <a:ext cx="9048222" cy="1956604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6000" b="1" err="1">
                <a:latin typeface="Century Gothic" panose="020B0502020202020204" pitchFamily="34" charset="0"/>
              </a:rPr>
              <a:t>a_e</a:t>
            </a:r>
            <a:endParaRPr lang="en-US" sz="6000" b="1">
              <a:latin typeface="Century Gothic" panose="020B0502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6000" b="1">
                <a:latin typeface="Century Gothic" panose="020B0502020202020204" pitchFamily="34" charset="0"/>
              </a:rPr>
              <a:t>ai</a:t>
            </a:r>
          </a:p>
          <a:p>
            <a:pPr algn="ctr">
              <a:lnSpc>
                <a:spcPct val="80000"/>
              </a:lnSpc>
            </a:pPr>
            <a:r>
              <a:rPr lang="en-US" sz="6000" b="1">
                <a:latin typeface="Century Gothic" panose="020B0502020202020204" pitchFamily="34" charset="0"/>
              </a:rPr>
              <a:t>ay</a:t>
            </a:r>
          </a:p>
          <a:p>
            <a:pPr algn="ctr">
              <a:lnSpc>
                <a:spcPct val="80000"/>
              </a:lnSpc>
            </a:pPr>
            <a:r>
              <a:rPr lang="en-US" sz="6000" b="1" err="1">
                <a:latin typeface="Century Gothic" panose="020B0502020202020204" pitchFamily="34" charset="0"/>
              </a:rPr>
              <a:t>eigh</a:t>
            </a:r>
            <a:endParaRPr lang="en-US" sz="6000" b="1">
              <a:latin typeface="Century Gothic" panose="020B0502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DEEA820-E245-DE08-127F-BD3FA2E38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860" y="747419"/>
            <a:ext cx="2211248" cy="196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EF2EC9-E075-527F-FE49-3B71603DA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113" y="60979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4"/>
    </mc:Choice>
    <mc:Fallback>
      <p:transition spd="slow" advTm="2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1900" y="3133414"/>
            <a:ext cx="9048222" cy="2513538"/>
          </a:xfrm>
        </p:spPr>
        <p:txBody>
          <a:bodyPr/>
          <a:lstStyle/>
          <a:p>
            <a:pPr algn="ctr"/>
            <a:r>
              <a:rPr lang="en-US" sz="4400" b="1" err="1">
                <a:latin typeface="Century Gothic" panose="020B0502020202020204" pitchFamily="34" charset="0"/>
              </a:rPr>
              <a:t>ee</a:t>
            </a:r>
            <a:endParaRPr lang="en-US" sz="4400" b="1">
              <a:latin typeface="Century Gothic" panose="020B0502020202020204" pitchFamily="34" charset="0"/>
            </a:endParaRPr>
          </a:p>
          <a:p>
            <a:pPr algn="ctr"/>
            <a:r>
              <a:rPr lang="en-US" sz="4400" b="1" err="1">
                <a:latin typeface="Century Gothic" panose="020B0502020202020204" pitchFamily="34" charset="0"/>
              </a:rPr>
              <a:t>e_e</a:t>
            </a:r>
            <a:endParaRPr lang="en-US" sz="4400" b="1">
              <a:latin typeface="Century Gothic" panose="020B0502020202020204" pitchFamily="34" charset="0"/>
            </a:endParaRPr>
          </a:p>
          <a:p>
            <a:pPr algn="ctr"/>
            <a:r>
              <a:rPr lang="en-US" sz="4400" b="1" err="1">
                <a:latin typeface="Century Gothic" panose="020B0502020202020204" pitchFamily="34" charset="0"/>
              </a:rPr>
              <a:t>ea</a:t>
            </a:r>
            <a:endParaRPr lang="en-US" sz="4400" b="1">
              <a:latin typeface="Century Gothic" panose="020B0502020202020204" pitchFamily="34" charset="0"/>
            </a:endParaRPr>
          </a:p>
          <a:p>
            <a:pPr algn="ctr"/>
            <a:r>
              <a:rPr lang="en-US" sz="4400" b="1">
                <a:latin typeface="Century Gothic" panose="020B0502020202020204" pitchFamily="34" charset="0"/>
              </a:rPr>
              <a:t>_y</a:t>
            </a:r>
          </a:p>
          <a:p>
            <a:pPr algn="ctr"/>
            <a:r>
              <a:rPr lang="en-US" sz="4400" b="1">
                <a:latin typeface="Century Gothic" panose="020B0502020202020204" pitchFamily="34" charset="0"/>
              </a:rPr>
              <a:t>_</a:t>
            </a:r>
            <a:r>
              <a:rPr lang="en-US" sz="4400" b="1" err="1">
                <a:latin typeface="Century Gothic" panose="020B0502020202020204" pitchFamily="34" charset="0"/>
              </a:rPr>
              <a:t>ie</a:t>
            </a:r>
            <a:r>
              <a:rPr lang="en-US" sz="4400" b="1">
                <a:latin typeface="Century Gothic" panose="020B0502020202020204" pitchFamily="34" charset="0"/>
              </a:rPr>
              <a:t>_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AFD10FF-1BCF-27B0-5E52-DDAF8C384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678" y="363845"/>
            <a:ext cx="2679192" cy="267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40C7DF-4B78-0C0D-CCF9-F1C8AD57BD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869" y="61816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6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0"/>
    </mc:Choice>
    <mc:Fallback>
      <p:transition spd="slow" advTm="2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7097" y="3353933"/>
            <a:ext cx="9048222" cy="2568402"/>
          </a:xfrm>
        </p:spPr>
        <p:txBody>
          <a:bodyPr/>
          <a:lstStyle/>
          <a:p>
            <a:pPr algn="ctr"/>
            <a:r>
              <a:rPr lang="en-US" sz="5400" b="1" err="1">
                <a:latin typeface="Century Gothic" panose="020B0502020202020204" pitchFamily="34" charset="0"/>
              </a:rPr>
              <a:t>i_e</a:t>
            </a:r>
            <a:endParaRPr lang="en-US" sz="5400" b="1">
              <a:latin typeface="Century Gothic" panose="020B0502020202020204" pitchFamily="34" charset="0"/>
            </a:endParaRPr>
          </a:p>
          <a:p>
            <a:pPr algn="ctr"/>
            <a:r>
              <a:rPr lang="en-US" sz="5400" b="1" err="1">
                <a:latin typeface="Century Gothic" panose="020B0502020202020204" pitchFamily="34" charset="0"/>
              </a:rPr>
              <a:t>ie</a:t>
            </a:r>
            <a:endParaRPr lang="en-US" sz="5400" b="1">
              <a:latin typeface="Century Gothic" panose="020B0502020202020204" pitchFamily="34" charset="0"/>
            </a:endParaRPr>
          </a:p>
          <a:p>
            <a:pPr algn="ctr"/>
            <a:r>
              <a:rPr lang="en-US" sz="5400" b="1">
                <a:latin typeface="Century Gothic" panose="020B0502020202020204" pitchFamily="34" charset="0"/>
              </a:rPr>
              <a:t>_y</a:t>
            </a:r>
          </a:p>
          <a:p>
            <a:pPr algn="ctr"/>
            <a:r>
              <a:rPr lang="en-US" sz="5400" b="1" err="1">
                <a:latin typeface="Century Gothic" panose="020B0502020202020204" pitchFamily="34" charset="0"/>
              </a:rPr>
              <a:t>igh</a:t>
            </a:r>
            <a:endParaRPr lang="en-US" sz="5400" b="1">
              <a:latin typeface="Century Gothic" panose="020B050202020202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50C0A0A-79AE-7BA8-314D-E8E60DA9D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416" y="587677"/>
            <a:ext cx="1209584" cy="256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035F65-6193-F77F-34EB-F37B5B28A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4381" y="61178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32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2"/>
    </mc:Choice>
    <mc:Fallback>
      <p:transition spd="slow" advTm="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7542" y="3611358"/>
            <a:ext cx="9048222" cy="2645169"/>
          </a:xfrm>
        </p:spPr>
        <p:txBody>
          <a:bodyPr/>
          <a:lstStyle/>
          <a:p>
            <a:pPr algn="ctr">
              <a:lnSpc>
                <a:spcPct val="70000"/>
              </a:lnSpc>
            </a:pPr>
            <a:r>
              <a:rPr lang="en-US" sz="4800" b="1" err="1">
                <a:latin typeface="Century Gothic" panose="020B0502020202020204" pitchFamily="34" charset="0"/>
              </a:rPr>
              <a:t>o_e</a:t>
            </a:r>
            <a:endParaRPr lang="en-US" sz="4800" b="1">
              <a:latin typeface="Century Gothic" panose="020B0502020202020204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en-US" sz="4800" b="1" err="1">
                <a:latin typeface="Century Gothic" panose="020B0502020202020204" pitchFamily="34" charset="0"/>
              </a:rPr>
              <a:t>oa</a:t>
            </a:r>
            <a:endParaRPr lang="en-US" sz="4800" b="1">
              <a:latin typeface="Century Gothic" panose="020B0502020202020204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en-US" sz="4800" b="1" err="1">
                <a:latin typeface="Century Gothic" panose="020B0502020202020204" pitchFamily="34" charset="0"/>
              </a:rPr>
              <a:t>oe</a:t>
            </a:r>
            <a:endParaRPr lang="en-US" sz="4800" b="1">
              <a:latin typeface="Century Gothic" panose="020B0502020202020204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en-US" sz="4800" b="1">
                <a:latin typeface="Century Gothic" panose="020B0502020202020204" pitchFamily="34" charset="0"/>
              </a:rPr>
              <a:t>ow</a:t>
            </a:r>
          </a:p>
          <a:p>
            <a:pPr algn="ctr">
              <a:lnSpc>
                <a:spcPct val="70000"/>
              </a:lnSpc>
            </a:pPr>
            <a:r>
              <a:rPr lang="en-US" sz="4800" b="1">
                <a:latin typeface="Century Gothic" panose="020B0502020202020204" pitchFamily="34" charset="0"/>
              </a:rPr>
              <a:t>o_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6CF1F2C1-4697-BF6D-C332-7DF038E74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01" y="461631"/>
            <a:ext cx="3671905" cy="27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A390FD-DB03-A121-ADAC-7D969013C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749" y="60533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78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4"/>
    </mc:Choice>
    <mc:Fallback>
      <p:transition spd="slow" advTm="2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3165" y="4082902"/>
            <a:ext cx="9048222" cy="2389988"/>
          </a:xfrm>
        </p:spPr>
        <p:txBody>
          <a:bodyPr/>
          <a:lstStyle/>
          <a:p>
            <a:pPr algn="ctr"/>
            <a:r>
              <a:rPr lang="en-US" sz="8000" b="1" err="1">
                <a:latin typeface="Century Gothic" panose="020B0502020202020204" pitchFamily="34" charset="0"/>
              </a:rPr>
              <a:t>u_e</a:t>
            </a:r>
            <a:endParaRPr lang="en-US" sz="8000" b="1">
              <a:latin typeface="Century Gothic" panose="020B0502020202020204" pitchFamily="34" charset="0"/>
            </a:endParaRPr>
          </a:p>
          <a:p>
            <a:pPr algn="ctr"/>
            <a:r>
              <a:rPr lang="en-US" sz="8000" b="1" err="1">
                <a:latin typeface="Century Gothic" panose="020B0502020202020204" pitchFamily="34" charset="0"/>
              </a:rPr>
              <a:t>ew</a:t>
            </a:r>
            <a:endParaRPr lang="en-US" sz="8000" b="1">
              <a:latin typeface="Century Gothic" panose="020B0502020202020204" pitchFamily="34" charset="0"/>
            </a:endParaRP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BEADC555-ED06-29A8-E431-2B9644CD8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85" y="483780"/>
            <a:ext cx="3226981" cy="322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7274BB-70C2-3507-09B0-F3FC978DB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442" y="61356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11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9"/>
    </mc:Choice>
    <mc:Fallback>
      <p:transition spd="slow" advTm="3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862D92-C5B6-FB65-588D-000655B831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512" y="2406015"/>
            <a:ext cx="10270975" cy="2045970"/>
          </a:xfrm>
        </p:spPr>
        <p:txBody>
          <a:bodyPr anchor="ctr"/>
          <a:lstStyle/>
          <a:p>
            <a:r>
              <a:rPr lang="en-US" sz="8000">
                <a:latin typeface="Ubuntu" panose="020B0504030602030204" pitchFamily="34" charset="0"/>
              </a:rPr>
              <a:t>Diagraphs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9F0D81-235F-758D-9944-C13A999CDD81}"/>
              </a:ext>
            </a:extLst>
          </p:cNvPr>
          <p:cNvSpPr txBox="1"/>
          <p:nvPr/>
        </p:nvSpPr>
        <p:spPr>
          <a:xfrm>
            <a:off x="964406" y="4191000"/>
            <a:ext cx="73699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FFFFFF"/>
                </a:solidFill>
                <a:latin typeface="Ubuntu"/>
                <a:ea typeface="Google Sans"/>
                <a:cs typeface="Google Sans"/>
              </a:rPr>
              <a:t>A combination of two or more letters that work together to make a single sound.</a:t>
            </a:r>
            <a:endParaRPr lang="en-US">
              <a:solidFill>
                <a:srgbClr val="FFFFFF"/>
              </a:solidFill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18393326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8263" y="4316818"/>
            <a:ext cx="9048222" cy="3155532"/>
          </a:xfrm>
        </p:spPr>
        <p:txBody>
          <a:bodyPr/>
          <a:lstStyle/>
          <a:p>
            <a:pPr algn="ctr"/>
            <a:r>
              <a:rPr lang="en-US" sz="10000" b="1" err="1">
                <a:latin typeface="Century Gothic" panose="020B0502020202020204" pitchFamily="34" charset="0"/>
              </a:rPr>
              <a:t>th</a:t>
            </a:r>
            <a:endParaRPr lang="en-US" sz="10000" b="1">
              <a:latin typeface="Century Gothic" panose="020B0502020202020204" pitchFamily="34" charset="0"/>
            </a:endParaRPr>
          </a:p>
          <a:p>
            <a:pPr algn="ctr"/>
            <a:r>
              <a:rPr lang="en-US" sz="4400" b="1">
                <a:latin typeface="Century Gothic" panose="020B0502020202020204" pitchFamily="34" charset="0"/>
              </a:rPr>
              <a:t>*like “</a:t>
            </a:r>
            <a:r>
              <a:rPr lang="en-US" sz="4400" b="1" i="1">
                <a:latin typeface="Century Gothic" panose="020B0502020202020204" pitchFamily="34" charset="0"/>
              </a:rPr>
              <a:t>thumb</a:t>
            </a:r>
            <a:r>
              <a:rPr lang="en-US" sz="4400" b="1">
                <a:latin typeface="Century Gothic" panose="020B0502020202020204" pitchFamily="34" charset="0"/>
              </a:rPr>
              <a:t>”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120FB6DF-A9B7-8436-D32D-C81570C47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93" y="725685"/>
            <a:ext cx="3876044" cy="315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2E155C-EB64-5F9F-8002-DD262831DF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033" y="59648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56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0"/>
    </mc:Choice>
    <mc:Fallback>
      <p:transition spd="slow" advTm="3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2570" y="3934046"/>
            <a:ext cx="9048222" cy="2783392"/>
          </a:xfrm>
        </p:spPr>
        <p:txBody>
          <a:bodyPr/>
          <a:lstStyle/>
          <a:p>
            <a:pPr algn="ctr"/>
            <a:r>
              <a:rPr lang="en-US" sz="10000" b="1" err="1">
                <a:latin typeface="Century Gothic" panose="020B0502020202020204" pitchFamily="34" charset="0"/>
              </a:rPr>
              <a:t>th</a:t>
            </a:r>
            <a:endParaRPr lang="en-US" sz="10000" b="1">
              <a:latin typeface="Century Gothic" panose="020B0502020202020204" pitchFamily="34" charset="0"/>
            </a:endParaRPr>
          </a:p>
          <a:p>
            <a:pPr algn="ctr"/>
            <a:r>
              <a:rPr lang="en-US" sz="4400" b="1">
                <a:latin typeface="Century Gothic" panose="020B0502020202020204" pitchFamily="34" charset="0"/>
              </a:rPr>
              <a:t>*like “</a:t>
            </a:r>
            <a:r>
              <a:rPr lang="en-US" sz="4400" b="1" i="1">
                <a:latin typeface="Century Gothic" panose="020B0502020202020204" pitchFamily="34" charset="0"/>
              </a:rPr>
              <a:t>feather</a:t>
            </a:r>
            <a:r>
              <a:rPr lang="en-US" sz="4400" b="1">
                <a:latin typeface="Century Gothic" panose="020B0502020202020204" pitchFamily="34" charset="0"/>
              </a:rPr>
              <a:t>”</a:t>
            </a:r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7374E117-AC33-3D68-5B4D-0AB0FDE77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0976">
            <a:off x="4364261" y="494775"/>
            <a:ext cx="1817384" cy="409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69912E-02D9-C9ED-E688-031AC4345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605" y="60965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86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6"/>
    </mc:Choice>
    <mc:Fallback>
      <p:transition spd="slow" advTm="2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A538EC-5C83-E917-9A95-B17C533A5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3166" y="716200"/>
            <a:ext cx="9467570" cy="829266"/>
          </a:xfrm>
        </p:spPr>
        <p:txBody>
          <a:bodyPr/>
          <a:lstStyle/>
          <a:p>
            <a:r>
              <a:rPr lang="en-US" sz="4400"/>
              <a:t>Phoneme-Grapheme Correspondences: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5D6E7-EEEB-FED8-B3F2-03141A08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3166" y="2304288"/>
            <a:ext cx="9048222" cy="4040586"/>
          </a:xfrm>
        </p:spPr>
        <p:txBody>
          <a:bodyPr/>
          <a:lstStyle/>
          <a:p>
            <a:r>
              <a:rPr lang="en-US" sz="2400"/>
              <a:t>On the following slides you will hear the sounds of 45 </a:t>
            </a:r>
            <a:r>
              <a:rPr lang="en-US" sz="2400" b="1"/>
              <a:t>phonemes</a:t>
            </a:r>
            <a:r>
              <a:rPr lang="en-US" sz="2400"/>
              <a:t> and see their corresponding </a:t>
            </a:r>
            <a:r>
              <a:rPr lang="en-US" sz="2400" b="1"/>
              <a:t>graphemes.</a:t>
            </a:r>
          </a:p>
          <a:p>
            <a:endParaRPr lang="en-US" sz="2400"/>
          </a:p>
          <a:p>
            <a:r>
              <a:rPr lang="en-US" sz="2400"/>
              <a:t>Please note that the </a:t>
            </a:r>
            <a:r>
              <a:rPr lang="en-US" sz="2400" b="1"/>
              <a:t>graphemes</a:t>
            </a:r>
            <a:r>
              <a:rPr lang="en-US" sz="2400"/>
              <a:t> for the </a:t>
            </a:r>
            <a:r>
              <a:rPr lang="en-US" sz="2400" b="1"/>
              <a:t>phonemes</a:t>
            </a:r>
            <a:r>
              <a:rPr lang="en-US" sz="2400"/>
              <a:t> shown are the most common spellings, but this presentation does not include all possible </a:t>
            </a:r>
            <a:r>
              <a:rPr lang="en-US" sz="2400" b="1"/>
              <a:t>graphemes</a:t>
            </a:r>
            <a:r>
              <a:rPr lang="en-US" sz="2400"/>
              <a:t> for each </a:t>
            </a:r>
            <a:r>
              <a:rPr lang="en-US" sz="2400" b="1"/>
              <a:t>phoneme</a:t>
            </a:r>
            <a:r>
              <a:rPr lang="en-US" sz="2400"/>
              <a:t>.</a:t>
            </a:r>
          </a:p>
          <a:p>
            <a:endParaRPr lang="en-US" sz="2400"/>
          </a:p>
          <a:p>
            <a:r>
              <a:rPr lang="en-US" sz="2400"/>
              <a:t>To begin, simply start the PowerPoint and you will hear each corresponding sound.</a:t>
            </a:r>
          </a:p>
        </p:txBody>
      </p:sp>
    </p:spTree>
    <p:extLst>
      <p:ext uri="{BB962C8B-B14F-4D97-AF65-F5344CB8AC3E}">
        <p14:creationId xmlns:p14="http://schemas.microsoft.com/office/powerpoint/2010/main" val="33681340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2309" y="4688958"/>
            <a:ext cx="9048222" cy="1802220"/>
          </a:xfrm>
        </p:spPr>
        <p:txBody>
          <a:bodyPr/>
          <a:lstStyle/>
          <a:p>
            <a:pPr algn="ctr"/>
            <a:r>
              <a:rPr lang="en-US" sz="10000" b="1" err="1">
                <a:latin typeface="Century Gothic" panose="020B0502020202020204" pitchFamily="34" charset="0"/>
              </a:rPr>
              <a:t>sh</a:t>
            </a:r>
            <a:endParaRPr lang="en-US" sz="4400" b="1">
              <a:latin typeface="Century Gothic" panose="020B0502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0105B05-1E9C-64BD-6197-654417E9E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50" y="1013638"/>
            <a:ext cx="2994836" cy="299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EC86DE-56D2-33FD-F74A-7F620A052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033" y="60847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33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9"/>
    </mc:Choice>
    <mc:Fallback>
      <p:transition spd="slow" advTm="2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2309" y="4688958"/>
            <a:ext cx="9048222" cy="1802220"/>
          </a:xfrm>
        </p:spPr>
        <p:txBody>
          <a:bodyPr/>
          <a:lstStyle/>
          <a:p>
            <a:pPr algn="ctr"/>
            <a:r>
              <a:rPr lang="en-US" sz="10000" b="1" err="1">
                <a:latin typeface="Century Gothic" panose="020B0502020202020204" pitchFamily="34" charset="0"/>
              </a:rPr>
              <a:t>ch</a:t>
            </a:r>
            <a:endParaRPr lang="en-US" sz="4400" b="1">
              <a:latin typeface="Century Gothic" panose="020B0502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005F0AC-D4DE-0C02-337D-E53BE7DF9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277" y="1630048"/>
            <a:ext cx="3794601" cy="242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0A5303-B711-FCE8-7444-DC37516CC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869" y="62879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68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2"/>
    </mc:Choice>
    <mc:Fallback>
      <p:transition spd="slow" advTm="2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2309" y="4688958"/>
            <a:ext cx="9048222" cy="1802220"/>
          </a:xfrm>
        </p:spPr>
        <p:txBody>
          <a:bodyPr/>
          <a:lstStyle/>
          <a:p>
            <a:pPr algn="ctr"/>
            <a:r>
              <a:rPr lang="en-US" sz="10000" b="1" err="1">
                <a:latin typeface="Century Gothic" panose="020B0502020202020204" pitchFamily="34" charset="0"/>
              </a:rPr>
              <a:t>wh</a:t>
            </a:r>
            <a:endParaRPr lang="en-US" sz="4400" b="1">
              <a:latin typeface="Century Gothic" panose="020B0502020202020204" pitchFamily="34" charset="0"/>
            </a:endParaRP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58A7A55F-64E4-12E8-3DE0-4DDD1F181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011" y="1340036"/>
            <a:ext cx="5261417" cy="282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0FED0E-D67F-5B41-4A1C-31381ACEC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828" y="60475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94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9"/>
    </mc:Choice>
    <mc:Fallback>
      <p:transition spd="slow" advTm="3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862D92-C5B6-FB65-588D-000655B831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512" y="2406015"/>
            <a:ext cx="10270975" cy="2045970"/>
          </a:xfrm>
        </p:spPr>
        <p:txBody>
          <a:bodyPr anchor="ctr"/>
          <a:lstStyle/>
          <a:p>
            <a:r>
              <a:rPr lang="en-US" sz="8000">
                <a:latin typeface="Ubuntu" panose="020B0504030602030204" pitchFamily="34" charset="0"/>
              </a:rPr>
              <a:t>Diphthongs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628191-1D40-06AD-9C47-8136A164DCB0}"/>
              </a:ext>
            </a:extLst>
          </p:cNvPr>
          <p:cNvSpPr txBox="1"/>
          <p:nvPr/>
        </p:nvSpPr>
        <p:spPr>
          <a:xfrm>
            <a:off x="964406" y="4191000"/>
            <a:ext cx="73699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Ubuntu"/>
                <a:ea typeface="+mn-lt"/>
                <a:cs typeface="+mn-lt"/>
              </a:rPr>
              <a:t>A sound composed of two vowel sounds, causing your mouth to change positions as you say that sound.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589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5351" y="4087538"/>
            <a:ext cx="9048222" cy="2573079"/>
          </a:xfrm>
        </p:spPr>
        <p:txBody>
          <a:bodyPr/>
          <a:lstStyle/>
          <a:p>
            <a:pPr algn="ctr"/>
            <a:r>
              <a:rPr lang="en-US" sz="8800" b="1">
                <a:latin typeface="Century Gothic" panose="020B0502020202020204" pitchFamily="34" charset="0"/>
              </a:rPr>
              <a:t>oi</a:t>
            </a:r>
          </a:p>
          <a:p>
            <a:pPr algn="ctr"/>
            <a:r>
              <a:rPr lang="en-US" sz="8800" b="1">
                <a:latin typeface="Century Gothic" panose="020B0502020202020204" pitchFamily="34" charset="0"/>
              </a:rPr>
              <a:t>oy</a:t>
            </a:r>
            <a:endParaRPr lang="en-US" sz="3600" b="1">
              <a:latin typeface="Century Gothic" panose="020B0502020202020204" pitchFamily="34" charset="0"/>
            </a:endParaRP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FA8816F4-B2E6-3B37-DE54-A4880A247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26" y="324974"/>
            <a:ext cx="2589471" cy="361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9B54C4-3CFF-3D97-361D-3BCDB5D28B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784" y="60008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29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0"/>
    </mc:Choice>
    <mc:Fallback>
      <p:transition spd="slow" advTm="2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7881" y="3997842"/>
            <a:ext cx="9048222" cy="2705304"/>
          </a:xfrm>
        </p:spPr>
        <p:txBody>
          <a:bodyPr/>
          <a:lstStyle/>
          <a:p>
            <a:pPr algn="ctr"/>
            <a:r>
              <a:rPr lang="en-US" sz="8800" b="1">
                <a:latin typeface="Century Gothic" panose="020B0502020202020204" pitchFamily="34" charset="0"/>
              </a:rPr>
              <a:t>ow</a:t>
            </a:r>
          </a:p>
          <a:p>
            <a:pPr algn="ctr"/>
            <a:r>
              <a:rPr lang="en-US" sz="8800" b="1" err="1">
                <a:latin typeface="Century Gothic" panose="020B0502020202020204" pitchFamily="34" charset="0"/>
              </a:rPr>
              <a:t>ou</a:t>
            </a:r>
            <a:endParaRPr lang="en-US" sz="3600" b="1">
              <a:latin typeface="Century Gothic" panose="020B0502020202020204" pitchFamily="34" charset="0"/>
            </a:endParaRPr>
          </a:p>
        </p:txBody>
      </p:sp>
      <p:pic>
        <p:nvPicPr>
          <p:cNvPr id="41986" name="Picture 2">
            <a:extLst>
              <a:ext uri="{FF2B5EF4-FFF2-40B4-BE49-F238E27FC236}">
                <a16:creationId xmlns:a16="http://schemas.microsoft.com/office/drawing/2014/main" id="{34C99BEC-A058-A51D-6070-D0D551D2C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60" y="425303"/>
            <a:ext cx="2515663" cy="357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036D17-3CFF-10AE-B1D5-6950AD7A3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298" y="61391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1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2"/>
    </mc:Choice>
    <mc:Fallback>
      <p:transition spd="slow" advTm="3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2134" y="3306726"/>
            <a:ext cx="9048222" cy="3412794"/>
          </a:xfrm>
        </p:spPr>
        <p:txBody>
          <a:bodyPr/>
          <a:lstStyle/>
          <a:p>
            <a:pPr algn="ctr"/>
            <a:r>
              <a:rPr lang="en-US" sz="5400" b="1" err="1">
                <a:latin typeface="Century Gothic" panose="020B0502020202020204" pitchFamily="34" charset="0"/>
              </a:rPr>
              <a:t>oo</a:t>
            </a:r>
            <a:endParaRPr lang="en-US" sz="5400" b="1">
              <a:latin typeface="Century Gothic" panose="020B0502020202020204" pitchFamily="34" charset="0"/>
            </a:endParaRPr>
          </a:p>
          <a:p>
            <a:pPr algn="ctr"/>
            <a:r>
              <a:rPr lang="en-US" sz="5400" b="1" err="1">
                <a:latin typeface="Century Gothic" panose="020B0502020202020204" pitchFamily="34" charset="0"/>
              </a:rPr>
              <a:t>u_e</a:t>
            </a:r>
            <a:endParaRPr lang="en-US" sz="5400" b="1">
              <a:latin typeface="Century Gothic" panose="020B0502020202020204" pitchFamily="34" charset="0"/>
            </a:endParaRPr>
          </a:p>
          <a:p>
            <a:pPr algn="ctr"/>
            <a:r>
              <a:rPr lang="en-US" sz="5400" b="1" err="1">
                <a:latin typeface="Century Gothic" panose="020B0502020202020204" pitchFamily="34" charset="0"/>
              </a:rPr>
              <a:t>ue</a:t>
            </a:r>
            <a:endParaRPr lang="en-US" sz="5400" b="1">
              <a:latin typeface="Century Gothic" panose="020B0502020202020204" pitchFamily="34" charset="0"/>
            </a:endParaRPr>
          </a:p>
          <a:p>
            <a:pPr algn="ctr"/>
            <a:r>
              <a:rPr lang="en-US" sz="5400" b="1" err="1">
                <a:latin typeface="Century Gothic" panose="020B0502020202020204" pitchFamily="34" charset="0"/>
              </a:rPr>
              <a:t>ew</a:t>
            </a:r>
            <a:endParaRPr lang="en-US" sz="5400" b="1">
              <a:latin typeface="Century Gothic" panose="020B0502020202020204" pitchFamily="34" charset="0"/>
            </a:endParaRPr>
          </a:p>
        </p:txBody>
      </p:sp>
      <p:pic>
        <p:nvPicPr>
          <p:cNvPr id="4" name="Picture 2" descr="spoon.webp">
            <a:extLst>
              <a:ext uri="{FF2B5EF4-FFF2-40B4-BE49-F238E27FC236}">
                <a16:creationId xmlns:a16="http://schemas.microsoft.com/office/drawing/2014/main" id="{8C751326-B209-7310-F8DD-AD0B98E2E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336" y="701749"/>
            <a:ext cx="2604977" cy="260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37A3DD-0A9C-C628-A61F-65AA1E295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605" y="61710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14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4"/>
    </mc:Choice>
    <mc:Fallback>
      <p:transition spd="slow" advTm="3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5176" y="3785447"/>
            <a:ext cx="9048222" cy="2370804"/>
          </a:xfrm>
        </p:spPr>
        <p:txBody>
          <a:bodyPr/>
          <a:lstStyle/>
          <a:p>
            <a:pPr algn="ctr"/>
            <a:r>
              <a:rPr lang="en-US" sz="8800" b="1" err="1">
                <a:latin typeface="Century Gothic" panose="020B0502020202020204" pitchFamily="34" charset="0"/>
              </a:rPr>
              <a:t>oo</a:t>
            </a:r>
            <a:endParaRPr lang="en-US" sz="8800" b="1">
              <a:latin typeface="Century Gothic" panose="020B0502020202020204" pitchFamily="34" charset="0"/>
            </a:endParaRPr>
          </a:p>
          <a:p>
            <a:pPr algn="ctr"/>
            <a:r>
              <a:rPr lang="en-US" sz="8800" b="1">
                <a:latin typeface="Century Gothic" panose="020B0502020202020204" pitchFamily="34" charset="0"/>
              </a:rPr>
              <a:t>u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414C7F-046A-3942-A36E-C24B8DDDE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25" y="-2438478"/>
            <a:ext cx="10030602" cy="1003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8A76B3-BC5D-B63B-28EE-957F59EC7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425" y="61562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0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5"/>
    </mc:Choice>
    <mc:Fallback>
      <p:transition spd="slow" advTm="3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5984" y="3429000"/>
            <a:ext cx="9048222" cy="3170630"/>
          </a:xfrm>
        </p:spPr>
        <p:txBody>
          <a:bodyPr/>
          <a:lstStyle/>
          <a:p>
            <a:pPr algn="ctr"/>
            <a:r>
              <a:rPr lang="en-US" sz="7200" b="1">
                <a:latin typeface="Century Gothic" panose="020B0502020202020204" pitchFamily="34" charset="0"/>
              </a:rPr>
              <a:t>aw</a:t>
            </a:r>
          </a:p>
          <a:p>
            <a:pPr algn="ctr"/>
            <a:r>
              <a:rPr lang="en-US" sz="7200" b="1">
                <a:latin typeface="Century Gothic" panose="020B0502020202020204" pitchFamily="34" charset="0"/>
              </a:rPr>
              <a:t>au</a:t>
            </a:r>
          </a:p>
          <a:p>
            <a:pPr algn="ctr"/>
            <a:r>
              <a:rPr lang="en-US" sz="7200" b="1" err="1">
                <a:latin typeface="Century Gothic" panose="020B0502020202020204" pitchFamily="34" charset="0"/>
              </a:rPr>
              <a:t>ough</a:t>
            </a:r>
            <a:endParaRPr lang="en-US" sz="7200" b="1">
              <a:latin typeface="Century Gothic" panose="020B0502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48F76DD-2B1B-4077-A46F-55DDDD4AC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031" y="1118545"/>
            <a:ext cx="5086128" cy="14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90E095-F569-21A7-4AFC-61ECC7F7A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503" y="60327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4"/>
    </mc:Choice>
    <mc:Fallback>
      <p:transition spd="slow" advTm="3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862D92-C5B6-FB65-588D-000655B831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512" y="2406015"/>
            <a:ext cx="10270975" cy="2045970"/>
          </a:xfrm>
        </p:spPr>
        <p:txBody>
          <a:bodyPr anchor="ctr"/>
          <a:lstStyle/>
          <a:p>
            <a:r>
              <a:rPr lang="en-US" sz="8000">
                <a:latin typeface="Ubuntu" panose="020B0504030602030204" pitchFamily="34" charset="0"/>
              </a:rPr>
              <a:t>R-Controlled Vowels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764A94-1ECB-9BDF-8760-19396A52863E}"/>
              </a:ext>
            </a:extLst>
          </p:cNvPr>
          <p:cNvSpPr txBox="1"/>
          <p:nvPr/>
        </p:nvSpPr>
        <p:spPr>
          <a:xfrm>
            <a:off x="964406" y="4191000"/>
            <a:ext cx="73699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Ubuntu"/>
                <a:ea typeface="+mn-lt"/>
                <a:cs typeface="+mn-lt"/>
              </a:rPr>
              <a:t>A vowel immediately followed by the letter 'r' and can no longer be pronounced as a long or short vowel.</a:t>
            </a:r>
            <a:endParaRPr lang="en-US">
              <a:latin typeface="Arial" panose="020B0604020202020204"/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82773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6485" y="4133088"/>
            <a:ext cx="9048222" cy="1956604"/>
          </a:xfrm>
        </p:spPr>
        <p:txBody>
          <a:bodyPr/>
          <a:lstStyle/>
          <a:p>
            <a:pPr algn="ctr"/>
            <a:r>
              <a:rPr lang="en-US" sz="16700" b="1">
                <a:latin typeface="Century Gothic" panose="020B0502020202020204" pitchFamily="34" charset="0"/>
              </a:rPr>
              <a:t>a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6BD310D-D012-192C-F913-C49147B6C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293" y="-886968"/>
            <a:ext cx="6534912" cy="653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hort a">
            <a:hlinkClick r:id="" action="ppaction://media"/>
            <a:extLst>
              <a:ext uri="{FF2B5EF4-FFF2-40B4-BE49-F238E27FC236}">
                <a16:creationId xmlns:a16="http://schemas.microsoft.com/office/drawing/2014/main" id="{8603DCE2-6579-7A85-4978-73593808E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952" y="63164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04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2"/>
    </mc:Choice>
    <mc:Fallback>
      <p:transition spd="slow" advTm="4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9779" y="3296092"/>
            <a:ext cx="9048222" cy="3340751"/>
          </a:xfrm>
        </p:spPr>
        <p:txBody>
          <a:bodyPr/>
          <a:lstStyle/>
          <a:p>
            <a:pPr algn="ctr">
              <a:lnSpc>
                <a:spcPct val="70000"/>
              </a:lnSpc>
            </a:pPr>
            <a:r>
              <a:rPr lang="en-US" sz="6600" b="1" err="1">
                <a:latin typeface="Century Gothic" panose="020B0502020202020204" pitchFamily="34" charset="0"/>
              </a:rPr>
              <a:t>ir</a:t>
            </a:r>
            <a:r>
              <a:rPr lang="en-US" sz="6600" b="1">
                <a:latin typeface="Century Gothic" panose="020B0502020202020204" pitchFamily="34" charset="0"/>
              </a:rPr>
              <a:t> </a:t>
            </a:r>
          </a:p>
          <a:p>
            <a:pPr algn="ctr">
              <a:lnSpc>
                <a:spcPct val="70000"/>
              </a:lnSpc>
            </a:pPr>
            <a:r>
              <a:rPr lang="en-US" sz="6600" b="1">
                <a:latin typeface="Century Gothic" panose="020B0502020202020204" pitchFamily="34" charset="0"/>
              </a:rPr>
              <a:t>er</a:t>
            </a:r>
          </a:p>
          <a:p>
            <a:pPr algn="ctr">
              <a:lnSpc>
                <a:spcPct val="70000"/>
              </a:lnSpc>
            </a:pPr>
            <a:r>
              <a:rPr lang="en-US" sz="6600" b="1" err="1">
                <a:latin typeface="Century Gothic" panose="020B0502020202020204" pitchFamily="34" charset="0"/>
              </a:rPr>
              <a:t>ur</a:t>
            </a:r>
            <a:endParaRPr lang="en-US" sz="6600" b="1">
              <a:latin typeface="Century Gothic" panose="020B0502020202020204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en-US" sz="6600" b="1">
                <a:latin typeface="Century Gothic" panose="020B0502020202020204" pitchFamily="34" charset="0"/>
              </a:rPr>
              <a:t>ear_</a:t>
            </a:r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5445411E-AFE2-C0DD-41CA-63EB8E278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3" y="762455"/>
            <a:ext cx="1971121" cy="206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0A2D71-E450-7E04-FDF8-6227CAFFB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727" y="62304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9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7"/>
    </mc:Choice>
    <mc:Fallback>
      <p:transition spd="slow" advTm="2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2309" y="4072270"/>
            <a:ext cx="9048222" cy="2418908"/>
          </a:xfrm>
        </p:spPr>
        <p:txBody>
          <a:bodyPr/>
          <a:lstStyle/>
          <a:p>
            <a:pPr algn="ctr"/>
            <a:r>
              <a:rPr lang="en-US" sz="12000" b="1" err="1">
                <a:latin typeface="Century Gothic" panose="020B0502020202020204" pitchFamily="34" charset="0"/>
              </a:rPr>
              <a:t>ar</a:t>
            </a:r>
            <a:endParaRPr lang="en-US" sz="4800" b="1">
              <a:latin typeface="Century Gothic" panose="020B0502020202020204" pitchFamily="34" charset="0"/>
            </a:endParaRPr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39349FB8-29ED-8EDE-E6AB-8C7A5AAB6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293" y="900002"/>
            <a:ext cx="5022253" cy="333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99C46A-1D63-3384-6797-9F69E0118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707" y="61710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6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8"/>
    </mc:Choice>
    <mc:Fallback>
      <p:transition spd="slow" advTm="3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8002" y="3338623"/>
            <a:ext cx="9048222" cy="2418908"/>
          </a:xfrm>
        </p:spPr>
        <p:txBody>
          <a:bodyPr/>
          <a:lstStyle/>
          <a:p>
            <a:pPr algn="ctr"/>
            <a:r>
              <a:rPr lang="en-US" sz="12000" b="1">
                <a:latin typeface="Century Gothic" panose="020B0502020202020204" pitchFamily="34" charset="0"/>
              </a:rPr>
              <a:t>or</a:t>
            </a:r>
          </a:p>
          <a:p>
            <a:pPr algn="ctr"/>
            <a:r>
              <a:rPr lang="en-US" sz="12000" b="1">
                <a:latin typeface="Century Gothic" panose="020B0502020202020204" pitchFamily="34" charset="0"/>
              </a:rPr>
              <a:t>ore</a:t>
            </a:r>
          </a:p>
        </p:txBody>
      </p:sp>
      <p:pic>
        <p:nvPicPr>
          <p:cNvPr id="2" name="Picture 2" descr="orange.webp">
            <a:extLst>
              <a:ext uri="{FF2B5EF4-FFF2-40B4-BE49-F238E27FC236}">
                <a16:creationId xmlns:a16="http://schemas.microsoft.com/office/drawing/2014/main" id="{8CE112BE-90A6-9EA2-E617-D9F320617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374" y="561487"/>
            <a:ext cx="3707477" cy="277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779F74-3E2B-4074-2BCA-E99C054832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972" y="61391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84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6"/>
    </mc:Choice>
    <mc:Fallback>
      <p:transition spd="slow" advTm="2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2941" y="3125972"/>
            <a:ext cx="9048222" cy="2418908"/>
          </a:xfrm>
        </p:spPr>
        <p:txBody>
          <a:bodyPr/>
          <a:lstStyle/>
          <a:p>
            <a:pPr algn="ctr"/>
            <a:r>
              <a:rPr lang="en-US" sz="8000" b="1">
                <a:latin typeface="Century Gothic" panose="020B0502020202020204" pitchFamily="34" charset="0"/>
              </a:rPr>
              <a:t>air</a:t>
            </a:r>
          </a:p>
          <a:p>
            <a:pPr algn="ctr"/>
            <a:r>
              <a:rPr lang="en-US" sz="8000" b="1">
                <a:latin typeface="Century Gothic" panose="020B0502020202020204" pitchFamily="34" charset="0"/>
              </a:rPr>
              <a:t>are</a:t>
            </a:r>
          </a:p>
          <a:p>
            <a:pPr algn="ctr"/>
            <a:r>
              <a:rPr lang="en-US" sz="8000" b="1">
                <a:latin typeface="Century Gothic" panose="020B0502020202020204" pitchFamily="34" charset="0"/>
              </a:rPr>
              <a:t>_ear</a:t>
            </a:r>
            <a:endParaRPr lang="en-US" sz="3200" b="1">
              <a:latin typeface="Century Gothic" panose="020B0502020202020204" pitchFamily="34" charset="0"/>
            </a:endParaRPr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E7B0AE37-5D0F-2ACB-EF57-D999B6123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447" y="-419988"/>
            <a:ext cx="3225209" cy="322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9EBE99-4104-6F6F-216E-E9DEA1099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809" y="61816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9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1"/>
    </mc:Choice>
    <mc:Fallback>
      <p:transition spd="slow" advTm="3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862D92-C5B6-FB65-588D-000655B831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512" y="2406015"/>
            <a:ext cx="10270975" cy="2045970"/>
          </a:xfrm>
        </p:spPr>
        <p:txBody>
          <a:bodyPr anchor="ctr"/>
          <a:lstStyle/>
          <a:p>
            <a:r>
              <a:rPr lang="en-US" sz="8000">
                <a:latin typeface="Ubuntu" panose="020B0504030602030204" pitchFamily="34" charset="0"/>
              </a:rPr>
              <a:t>Additional Sounds</a:t>
            </a:r>
          </a:p>
        </p:txBody>
      </p:sp>
    </p:spTree>
    <p:extLst>
      <p:ext uri="{BB962C8B-B14F-4D97-AF65-F5344CB8AC3E}">
        <p14:creationId xmlns:p14="http://schemas.microsoft.com/office/powerpoint/2010/main" val="7310215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2309" y="4146698"/>
            <a:ext cx="9048222" cy="2344480"/>
          </a:xfrm>
        </p:spPr>
        <p:txBody>
          <a:bodyPr/>
          <a:lstStyle/>
          <a:p>
            <a:pPr algn="ctr"/>
            <a:r>
              <a:rPr lang="en-US" sz="9600" b="1">
                <a:latin typeface="Century Gothic" panose="020B0502020202020204" pitchFamily="34" charset="0"/>
              </a:rPr>
              <a:t>/</a:t>
            </a:r>
            <a:r>
              <a:rPr lang="en-US" sz="9600" b="1" err="1">
                <a:latin typeface="Century Gothic" panose="020B0502020202020204" pitchFamily="34" charset="0"/>
              </a:rPr>
              <a:t>zh</a:t>
            </a:r>
            <a:r>
              <a:rPr lang="en-US" sz="9600" b="1">
                <a:latin typeface="Century Gothic" panose="020B0502020202020204" pitchFamily="34" charset="0"/>
              </a:rPr>
              <a:t>/</a:t>
            </a:r>
          </a:p>
          <a:p>
            <a:pPr algn="ctr"/>
            <a:r>
              <a:rPr lang="en-US" sz="4400" b="1">
                <a:latin typeface="Century Gothic" panose="020B0502020202020204" pitchFamily="34" charset="0"/>
              </a:rPr>
              <a:t>*s or z</a:t>
            </a:r>
            <a:endParaRPr lang="en-US" sz="1400" b="1">
              <a:latin typeface="Century Gothic" panose="020B0502020202020204" pitchFamily="34" charset="0"/>
            </a:endParaRP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7FDE32B6-B04A-0C99-B2AA-7C1B830C2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646" y="114300"/>
            <a:ext cx="3743547" cy="374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F90956-BC27-0C12-3511-B62E72C00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502" y="60008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9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4"/>
    </mc:Choice>
    <mc:Fallback>
      <p:transition spd="slow" advTm="3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1335" y="4628352"/>
            <a:ext cx="9048222" cy="2229648"/>
          </a:xfrm>
        </p:spPr>
        <p:txBody>
          <a:bodyPr/>
          <a:lstStyle/>
          <a:p>
            <a:pPr algn="ctr"/>
            <a:r>
              <a:rPr lang="en-US" sz="11500" b="1">
                <a:latin typeface="Century Gothic" panose="020B0502020202020204" pitchFamily="34" charset="0"/>
              </a:rPr>
              <a:t>_le</a:t>
            </a:r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F22DCADC-2B45-ED85-41C0-C466F3AB1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889" y="343432"/>
            <a:ext cx="3809114" cy="380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3FD954-5EE4-93EA-5891-EF18789E2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032" y="61072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98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5"/>
    </mc:Choice>
    <mc:Fallback>
      <p:transition spd="slow" advTm="3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3608" y="4008475"/>
            <a:ext cx="9048222" cy="1802220"/>
          </a:xfrm>
        </p:spPr>
        <p:txBody>
          <a:bodyPr/>
          <a:lstStyle/>
          <a:p>
            <a:pPr algn="ctr"/>
            <a:r>
              <a:rPr lang="en-US" sz="10000" b="1">
                <a:latin typeface="Century Gothic" panose="020B0502020202020204" pitchFamily="34" charset="0"/>
              </a:rPr>
              <a:t>_ng</a:t>
            </a:r>
          </a:p>
          <a:p>
            <a:pPr algn="ctr"/>
            <a:r>
              <a:rPr lang="en-US" sz="10000" b="1">
                <a:latin typeface="Century Gothic" panose="020B0502020202020204" pitchFamily="34" charset="0"/>
              </a:rPr>
              <a:t>_</a:t>
            </a:r>
            <a:r>
              <a:rPr lang="en-US" sz="10000" b="1" err="1">
                <a:latin typeface="Century Gothic" panose="020B0502020202020204" pitchFamily="34" charset="0"/>
              </a:rPr>
              <a:t>nk</a:t>
            </a:r>
            <a:endParaRPr lang="en-US" sz="4400" b="1">
              <a:latin typeface="Century Gothic" panose="020B0502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8DEAE83-188D-5083-E20B-163D57666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112" y="838201"/>
            <a:ext cx="3085214" cy="308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D17937-5896-D3B9-C36E-F6A30BFEB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972" y="61816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6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7"/>
    </mc:Choice>
    <mc:Fallback>
      <p:transition spd="slow" advTm="3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32077" y="3593466"/>
            <a:ext cx="9048222" cy="2539872"/>
          </a:xfrm>
        </p:spPr>
        <p:txBody>
          <a:bodyPr/>
          <a:lstStyle/>
          <a:p>
            <a:pPr algn="ctr"/>
            <a:r>
              <a:rPr lang="en-US" sz="16700" b="1"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0275FAE-C5C8-EF9F-C804-12E8F38A3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87" y="-2770632"/>
            <a:ext cx="10030602" cy="1003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ED0C07-69F6-8FF1-2E31-68C1C4E4E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664" y="6270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0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8"/>
    </mc:Choice>
    <mc:Fallback>
      <p:transition spd="slow" advTm="3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9264" y="3236976"/>
            <a:ext cx="9048222" cy="2990088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8800" b="1">
                <a:latin typeface="Century Gothic" panose="020B0502020202020204" pitchFamily="34" charset="0"/>
              </a:rPr>
              <a:t>c</a:t>
            </a:r>
          </a:p>
          <a:p>
            <a:pPr algn="ctr">
              <a:lnSpc>
                <a:spcPct val="80000"/>
              </a:lnSpc>
            </a:pPr>
            <a:r>
              <a:rPr lang="en-US" sz="8800" b="1">
                <a:latin typeface="Century Gothic" panose="020B0502020202020204" pitchFamily="34" charset="0"/>
              </a:rPr>
              <a:t>k</a:t>
            </a:r>
          </a:p>
          <a:p>
            <a:pPr algn="ctr">
              <a:lnSpc>
                <a:spcPct val="80000"/>
              </a:lnSpc>
            </a:pPr>
            <a:r>
              <a:rPr lang="en-US" sz="8800" b="1">
                <a:latin typeface="Century Gothic" panose="020B0502020202020204" pitchFamily="34" charset="0"/>
              </a:rPr>
              <a:t>_ck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6F6169C-3136-14B4-D97C-B0547CB47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07" y="-2106168"/>
            <a:ext cx="8022336" cy="802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06FFD9-C96F-46BB-1C5E-5A8ACD702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225" y="61610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62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9"/>
    </mc:Choice>
    <mc:Fallback>
      <p:transition spd="slow" advTm="3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9157" y="3777003"/>
            <a:ext cx="9048222" cy="2778714"/>
          </a:xfrm>
        </p:spPr>
        <p:txBody>
          <a:bodyPr/>
          <a:lstStyle/>
          <a:p>
            <a:pPr algn="ctr"/>
            <a:r>
              <a:rPr lang="en-US" sz="9600" b="1">
                <a:latin typeface="Century Gothic" panose="020B0502020202020204" pitchFamily="34" charset="0"/>
              </a:rPr>
              <a:t>d</a:t>
            </a:r>
          </a:p>
          <a:p>
            <a:pPr algn="ctr"/>
            <a:r>
              <a:rPr lang="en-US" sz="9600" b="1">
                <a:latin typeface="Century Gothic" panose="020B0502020202020204" pitchFamily="34" charset="0"/>
              </a:rPr>
              <a:t>_ed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209D617-A7E5-B2FC-44BA-DA9EC7316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80" y="-1856232"/>
            <a:ext cx="7808976" cy="780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5581D6-4378-AC7C-4CD9-0071F71CF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376" y="62250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88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8"/>
    </mc:Choice>
    <mc:Fallback>
      <p:transition spd="slow" advTm="3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1919-378D-4279-B69C-8350FAF24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3165" y="3959352"/>
            <a:ext cx="9048222" cy="2513538"/>
          </a:xfrm>
        </p:spPr>
        <p:txBody>
          <a:bodyPr/>
          <a:lstStyle/>
          <a:p>
            <a:pPr algn="ctr"/>
            <a:r>
              <a:rPr lang="en-US" sz="16700" b="1">
                <a:latin typeface="Century Gothic" panose="020B0502020202020204" pitchFamily="34" charset="0"/>
              </a:rPr>
              <a:t>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10BE09C-CFBE-EA68-A722-59F968B8D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266" y="-1197865"/>
            <a:ext cx="7478019" cy="747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E63F16-F613-1241-C1F7-D926B26C7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367" y="60769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95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7"/>
    </mc:Choice>
    <mc:Fallback>
      <p:transition spd="slow" advTm="3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RIF color - Mar2021">
      <a:dk1>
        <a:srgbClr val="404140"/>
      </a:dk1>
      <a:lt1>
        <a:srgbClr val="FFFFFF"/>
      </a:lt1>
      <a:dk2>
        <a:srgbClr val="1F416E"/>
      </a:dk2>
      <a:lt2>
        <a:srgbClr val="EEECE1"/>
      </a:lt2>
      <a:accent1>
        <a:srgbClr val="1F416E"/>
      </a:accent1>
      <a:accent2>
        <a:srgbClr val="256DA4"/>
      </a:accent2>
      <a:accent3>
        <a:srgbClr val="319DCB"/>
      </a:accent3>
      <a:accent4>
        <a:srgbClr val="92BF4A"/>
      </a:accent4>
      <a:accent5>
        <a:srgbClr val="149F8E"/>
      </a:accent5>
      <a:accent6>
        <a:srgbClr val="F3D04A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0609505-DFEA-401E-AB93-1FC9F59B106B}" vid="{C3E9A978-3A3D-4931-898A-9185A1149A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cd7429-65c8-4f37-89c4-1515c8dfb785">
      <Terms xmlns="http://schemas.microsoft.com/office/infopath/2007/PartnerControls"/>
    </lcf76f155ced4ddcb4097134ff3c332f>
    <TaxCatchAll xmlns="630d0b01-e7b1-4060-9253-928786c1422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3BC820922C74C9A36E3DFFE71A212" ma:contentTypeVersion="15" ma:contentTypeDescription="Create a new document." ma:contentTypeScope="" ma:versionID="2b2ecb1944e6fc3af8c3fbfdfc4a3108">
  <xsd:schema xmlns:xsd="http://www.w3.org/2001/XMLSchema" xmlns:xs="http://www.w3.org/2001/XMLSchema" xmlns:p="http://schemas.microsoft.com/office/2006/metadata/properties" xmlns:ns2="84cd7429-65c8-4f37-89c4-1515c8dfb785" xmlns:ns3="630d0b01-e7b1-4060-9253-928786c14222" targetNamespace="http://schemas.microsoft.com/office/2006/metadata/properties" ma:root="true" ma:fieldsID="7305f28a843fa3ff4792c9c28c43d3b5" ns2:_="" ns3:_="">
    <xsd:import namespace="84cd7429-65c8-4f37-89c4-1515c8dfb785"/>
    <xsd:import namespace="630d0b01-e7b1-4060-9253-928786c142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cd7429-65c8-4f37-89c4-1515c8dfb7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eedcaf1d-d53d-4a86-b856-4722235eb2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0d0b01-e7b1-4060-9253-928786c1422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19b3100-f0cb-4c92-905c-19954b7efd9e}" ma:internalName="TaxCatchAll" ma:showField="CatchAllData" ma:web="630d0b01-e7b1-4060-9253-928786c142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668AFE-0692-4FAA-BC94-90AF49A454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EDC8F7-FB93-46F6-A58D-D03C5C2B31BE}">
  <ds:schemaRefs>
    <ds:schemaRef ds:uri="630d0b01-e7b1-4060-9253-928786c14222"/>
    <ds:schemaRef ds:uri="84cd7429-65c8-4f37-89c4-1515c8dfb78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DCB1B4F-D399-4F0A-BD92-4B912A3B09A2}">
  <ds:schemaRefs>
    <ds:schemaRef ds:uri="630d0b01-e7b1-4060-9253-928786c14222"/>
    <ds:schemaRef ds:uri="84cd7429-65c8-4f37-89c4-1515c8dfb7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RIF-Master PPT  Template - All Slides -FY24</Template>
  <Application>Microsoft Office PowerPoint</Application>
  <PresentationFormat>Widescreen</PresentationFormat>
  <Slides>57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Karly O'Brien</dc:creator>
  <cp:revision>1</cp:revision>
  <dcterms:created xsi:type="dcterms:W3CDTF">2024-07-22T14:48:29Z</dcterms:created>
  <dcterms:modified xsi:type="dcterms:W3CDTF">2024-08-13T15:16:55Z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0x010100C7E3BC820922C74C9A36E3DFFE71A212</vt:lpwstr>
  </property>
  <property fmtid="{D5CDD505-2E9C-101B-9397-08002B2CF9AE}" pid="3" name="MediaServiceImageTags">
    <vt:lpwstr/>
  </property>
</Properties>
</file>